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5.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48.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notesMasterIdLst>
    <p:notesMasterId r:id="rId67"/>
  </p:notesMasterIdLst>
  <p:sldIdLst>
    <p:sldId id="325" r:id="rId6"/>
    <p:sldId id="628" r:id="rId7"/>
    <p:sldId id="324" r:id="rId8"/>
    <p:sldId id="626" r:id="rId9"/>
    <p:sldId id="627" r:id="rId10"/>
    <p:sldId id="543" r:id="rId11"/>
    <p:sldId id="326" r:id="rId12"/>
    <p:sldId id="371" r:id="rId13"/>
    <p:sldId id="625" r:id="rId14"/>
    <p:sldId id="630" r:id="rId15"/>
    <p:sldId id="571" r:id="rId16"/>
    <p:sldId id="467" r:id="rId17"/>
    <p:sldId id="610" r:id="rId18"/>
    <p:sldId id="611" r:id="rId19"/>
    <p:sldId id="468" r:id="rId20"/>
    <p:sldId id="286" r:id="rId21"/>
    <p:sldId id="576" r:id="rId22"/>
    <p:sldId id="577" r:id="rId23"/>
    <p:sldId id="629" r:id="rId24"/>
    <p:sldId id="565" r:id="rId25"/>
    <p:sldId id="564" r:id="rId26"/>
    <p:sldId id="539" r:id="rId27"/>
    <p:sldId id="545" r:id="rId28"/>
    <p:sldId id="615" r:id="rId29"/>
    <p:sldId id="319" r:id="rId30"/>
    <p:sldId id="622" r:id="rId31"/>
    <p:sldId id="620" r:id="rId32"/>
    <p:sldId id="621" r:id="rId33"/>
    <p:sldId id="612" r:id="rId34"/>
    <p:sldId id="623" r:id="rId35"/>
    <p:sldId id="624" r:id="rId36"/>
    <p:sldId id="581" r:id="rId37"/>
    <p:sldId id="589" r:id="rId38"/>
    <p:sldId id="471" r:id="rId39"/>
    <p:sldId id="618" r:id="rId40"/>
    <p:sldId id="569" r:id="rId41"/>
    <p:sldId id="590" r:id="rId42"/>
    <p:sldId id="591" r:id="rId43"/>
    <p:sldId id="556" r:id="rId44"/>
    <p:sldId id="557" r:id="rId45"/>
    <p:sldId id="558" r:id="rId46"/>
    <p:sldId id="559" r:id="rId47"/>
    <p:sldId id="542" r:id="rId48"/>
    <p:sldId id="474" r:id="rId49"/>
    <p:sldId id="261" r:id="rId50"/>
    <p:sldId id="309" r:id="rId51"/>
    <p:sldId id="561" r:id="rId52"/>
    <p:sldId id="546" r:id="rId53"/>
    <p:sldId id="572" r:id="rId54"/>
    <p:sldId id="631" r:id="rId55"/>
    <p:sldId id="632" r:id="rId56"/>
    <p:sldId id="616" r:id="rId57"/>
    <p:sldId id="633" r:id="rId58"/>
    <p:sldId id="617" r:id="rId59"/>
    <p:sldId id="634" r:id="rId60"/>
    <p:sldId id="560" r:id="rId61"/>
    <p:sldId id="635" r:id="rId62"/>
    <p:sldId id="562" r:id="rId63"/>
    <p:sldId id="619" r:id="rId64"/>
    <p:sldId id="552" r:id="rId65"/>
    <p:sldId id="470" r:id="rId66"/>
  </p:sldIdLst>
  <p:sldSz cx="12192000" cy="6858000"/>
  <p:notesSz cx="7315200" cy="96012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for trainer" id="{9E186B10-9F3B-4ECF-99A1-A7D27689CAC6}">
          <p14:sldIdLst>
            <p14:sldId id="325"/>
            <p14:sldId id="628"/>
            <p14:sldId id="324"/>
          </p14:sldIdLst>
        </p14:section>
        <p14:section name="START of training" id="{1F0B561F-61BC-4235-9F2F-A62505B4FA39}">
          <p14:sldIdLst>
            <p14:sldId id="626"/>
          </p14:sldIdLst>
        </p14:section>
        <p14:section name="Introduction" id="{97F36B53-274D-4835-83A7-50F31C64BA7B}">
          <p14:sldIdLst>
            <p14:sldId id="627"/>
            <p14:sldId id="543"/>
            <p14:sldId id="326"/>
          </p14:sldIdLst>
        </p14:section>
        <p14:section name="Recap" id="{0765AD68-3456-423D-8B30-6051B56C9961}">
          <p14:sldIdLst>
            <p14:sldId id="371"/>
            <p14:sldId id="625"/>
            <p14:sldId id="630"/>
          </p14:sldIdLst>
        </p14:section>
        <p14:section name="SME Needs" id="{9C8F2772-9796-41C7-94F5-3E352133ABFD}">
          <p14:sldIdLst>
            <p14:sldId id="571"/>
            <p14:sldId id="467"/>
            <p14:sldId id="610"/>
            <p14:sldId id="611"/>
            <p14:sldId id="468"/>
            <p14:sldId id="286"/>
            <p14:sldId id="576"/>
            <p14:sldId id="577"/>
          </p14:sldIdLst>
        </p14:section>
        <p14:section name="Creating continuous motivation" id="{BA7D95D4-28A1-48D8-9D9D-6654976599F8}">
          <p14:sldIdLst>
            <p14:sldId id="629"/>
            <p14:sldId id="565"/>
            <p14:sldId id="564"/>
            <p14:sldId id="539"/>
            <p14:sldId id="545"/>
            <p14:sldId id="615"/>
            <p14:sldId id="319"/>
          </p14:sldIdLst>
        </p14:section>
        <p14:section name="Content of activities" id="{8F7FA19B-26D7-41FC-8159-6C80CDA644B2}">
          <p14:sldIdLst>
            <p14:sldId id="622"/>
            <p14:sldId id="620"/>
            <p14:sldId id="621"/>
            <p14:sldId id="612"/>
            <p14:sldId id="623"/>
            <p14:sldId id="624"/>
            <p14:sldId id="581"/>
            <p14:sldId id="589"/>
            <p14:sldId id="471"/>
            <p14:sldId id="618"/>
            <p14:sldId id="569"/>
          </p14:sldIdLst>
        </p14:section>
        <p14:section name="Monitoring and follow-up" id="{1AA4123A-25B1-4CBB-BC1D-F27C722E3CCF}">
          <p14:sldIdLst>
            <p14:sldId id="590"/>
            <p14:sldId id="591"/>
            <p14:sldId id="556"/>
            <p14:sldId id="557"/>
            <p14:sldId id="558"/>
            <p14:sldId id="559"/>
          </p14:sldIdLst>
        </p14:section>
        <p14:section name="Wrap-up" id="{9CA60753-E21B-4615-A00D-34F3F0AEA4D2}">
          <p14:sldIdLst>
            <p14:sldId id="542"/>
            <p14:sldId id="474"/>
            <p14:sldId id="261"/>
          </p14:sldIdLst>
        </p14:section>
        <p14:section name="Additional information" id="{62A26240-2D28-46B9-B4C9-CB8BF3EB7C16}">
          <p14:sldIdLst>
            <p14:sldId id="309"/>
          </p14:sldIdLst>
        </p14:section>
        <p14:section name="Extra slides" id="{0D378448-F0FF-4EDD-8851-1677B3281C99}">
          <p14:sldIdLst>
            <p14:sldId id="561"/>
            <p14:sldId id="546"/>
            <p14:sldId id="572"/>
          </p14:sldIdLst>
        </p14:section>
        <p14:section name="Examples (alternative)" id="{A75274EB-B6E1-413C-A0B2-C848EC12A86D}">
          <p14:sldIdLst/>
        </p14:section>
        <p14:section name="Italy" id="{932FF72B-B4AE-4BB9-8464-1173AC744E14}">
          <p14:sldIdLst>
            <p14:sldId id="631"/>
            <p14:sldId id="632"/>
          </p14:sldIdLst>
        </p14:section>
        <p14:section name="Romania" id="{9C0222C2-2A04-4282-841D-E67B5009013C}">
          <p14:sldIdLst>
            <p14:sldId id="616"/>
          </p14:sldIdLst>
        </p14:section>
        <p14:section name="the Netherlands" id="{9B4D9593-D5FE-4323-8BC8-54DCDB1E6426}">
          <p14:sldIdLst>
            <p14:sldId id="633"/>
            <p14:sldId id="617"/>
            <p14:sldId id="634"/>
            <p14:sldId id="560"/>
            <p14:sldId id="635"/>
            <p14:sldId id="562"/>
          </p14:sldIdLst>
        </p14:section>
        <p14:section name="Germany" id="{35D3DEBD-75D0-492E-828F-DD8A5C86BBF2}">
          <p14:sldIdLst>
            <p14:sldId id="619"/>
            <p14:sldId id="552"/>
          </p14:sldIdLst>
        </p14:section>
        <p14:section name="Sweden" id="{CD3494B3-CBDA-41FA-B659-A9541C9A63C0}">
          <p14:sldIdLst>
            <p14:sldId id="4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n Svensson" initials="ES" lastIdx="1" clrIdx="0">
    <p:extLst>
      <p:ext uri="{19B8F6BF-5375-455C-9EA6-DF929625EA0E}">
        <p15:presenceInfo xmlns:p15="http://schemas.microsoft.com/office/powerpoint/2012/main" userId="Elin Sven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99FE"/>
    <a:srgbClr val="034EA8"/>
    <a:srgbClr val="8DC63F"/>
    <a:srgbClr val="FFF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DB1B8E-0104-48FC-A7C9-6FCFCB7009A8}" v="56" dt="2022-05-24T14:53:37.2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2" autoAdjust="0"/>
    <p:restoredTop sz="69891" autoAdjust="0"/>
  </p:normalViewPr>
  <p:slideViewPr>
    <p:cSldViewPr snapToGrid="0">
      <p:cViewPr varScale="1">
        <p:scale>
          <a:sx n="47" d="100"/>
          <a:sy n="47" d="100"/>
        </p:scale>
        <p:origin x="1614" y="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75" d="100"/>
          <a:sy n="75" d="100"/>
        </p:scale>
        <p:origin x="2238" y="-71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os, M.A. (Manuela)" userId="85de514f-d8a4-4ff0-baf0-d5cad55bf1cc" providerId="ADAL" clId="{6887B90F-E6A8-4C93-9001-6AC419C1BB8F}"/>
    <pc:docChg chg="custSel modSld modNotesMaster">
      <pc:chgData name="Loos, M.A. (Manuela)" userId="85de514f-d8a4-4ff0-baf0-d5cad55bf1cc" providerId="ADAL" clId="{6887B90F-E6A8-4C93-9001-6AC419C1BB8F}" dt="2022-01-31T12:35:36.017" v="279" actId="1076"/>
      <pc:docMkLst>
        <pc:docMk/>
      </pc:docMkLst>
      <pc:sldChg chg="modNotes modNotesTx">
        <pc:chgData name="Loos, M.A. (Manuela)" userId="85de514f-d8a4-4ff0-baf0-d5cad55bf1cc" providerId="ADAL" clId="{6887B90F-E6A8-4C93-9001-6AC419C1BB8F}" dt="2022-01-31T12:30:16.385" v="264" actId="20577"/>
        <pc:sldMkLst>
          <pc:docMk/>
          <pc:sldMk cId="2081616685" sldId="286"/>
        </pc:sldMkLst>
      </pc:sldChg>
      <pc:sldChg chg="modNotesTx">
        <pc:chgData name="Loos, M.A. (Manuela)" userId="85de514f-d8a4-4ff0-baf0-d5cad55bf1cc" providerId="ADAL" clId="{6887B90F-E6A8-4C93-9001-6AC419C1BB8F}" dt="2022-01-31T12:02:21.464" v="209" actId="20577"/>
        <pc:sldMkLst>
          <pc:docMk/>
          <pc:sldMk cId="312296113" sldId="319"/>
        </pc:sldMkLst>
      </pc:sldChg>
      <pc:sldChg chg="modSp mod">
        <pc:chgData name="Loos, M.A. (Manuela)" userId="85de514f-d8a4-4ff0-baf0-d5cad55bf1cc" providerId="ADAL" clId="{6887B90F-E6A8-4C93-9001-6AC419C1BB8F}" dt="2022-01-31T11:30:42.930" v="124" actId="20577"/>
        <pc:sldMkLst>
          <pc:docMk/>
          <pc:sldMk cId="4022992603" sldId="324"/>
        </pc:sldMkLst>
        <pc:spChg chg="mod">
          <ac:chgData name="Loos, M.A. (Manuela)" userId="85de514f-d8a4-4ff0-baf0-d5cad55bf1cc" providerId="ADAL" clId="{6887B90F-E6A8-4C93-9001-6AC419C1BB8F}" dt="2022-01-31T11:30:42.930" v="124" actId="20577"/>
          <ac:spMkLst>
            <pc:docMk/>
            <pc:sldMk cId="4022992603" sldId="324"/>
            <ac:spMk id="3" creationId="{9F4D7860-B9EE-40DC-92EA-164F7DF354FA}"/>
          </ac:spMkLst>
        </pc:spChg>
      </pc:sldChg>
      <pc:sldChg chg="modNotesTx">
        <pc:chgData name="Loos, M.A. (Manuela)" userId="85de514f-d8a4-4ff0-baf0-d5cad55bf1cc" providerId="ADAL" clId="{6887B90F-E6A8-4C93-9001-6AC419C1BB8F}" dt="2022-01-31T11:31:47.095" v="130" actId="115"/>
        <pc:sldMkLst>
          <pc:docMk/>
          <pc:sldMk cId="4192052" sldId="326"/>
        </pc:sldMkLst>
      </pc:sldChg>
      <pc:sldChg chg="modNotes modNotesTx">
        <pc:chgData name="Loos, M.A. (Manuela)" userId="85de514f-d8a4-4ff0-baf0-d5cad55bf1cc" providerId="ADAL" clId="{6887B90F-E6A8-4C93-9001-6AC419C1BB8F}" dt="2022-01-31T11:32:12.499" v="134" actId="115"/>
        <pc:sldMkLst>
          <pc:docMk/>
          <pc:sldMk cId="664691454" sldId="371"/>
        </pc:sldMkLst>
      </pc:sldChg>
      <pc:sldChg chg="modSp">
        <pc:chgData name="Loos, M.A. (Manuela)" userId="85de514f-d8a4-4ff0-baf0-d5cad55bf1cc" providerId="ADAL" clId="{6887B90F-E6A8-4C93-9001-6AC419C1BB8F}" dt="2022-01-31T11:43:30.388" v="147" actId="20577"/>
        <pc:sldMkLst>
          <pc:docMk/>
          <pc:sldMk cId="461700835" sldId="467"/>
        </pc:sldMkLst>
        <pc:spChg chg="mod">
          <ac:chgData name="Loos, M.A. (Manuela)" userId="85de514f-d8a4-4ff0-baf0-d5cad55bf1cc" providerId="ADAL" clId="{6887B90F-E6A8-4C93-9001-6AC419C1BB8F}" dt="2022-01-31T11:43:30.388" v="147" actId="20577"/>
          <ac:spMkLst>
            <pc:docMk/>
            <pc:sldMk cId="461700835" sldId="467"/>
            <ac:spMk id="13" creationId="{B4A8D180-A748-4B01-8F39-E657FDBBD444}"/>
          </ac:spMkLst>
        </pc:spChg>
      </pc:sldChg>
      <pc:sldChg chg="modNotes modNotesTx">
        <pc:chgData name="Loos, M.A. (Manuela)" userId="85de514f-d8a4-4ff0-baf0-d5cad55bf1cc" providerId="ADAL" clId="{6887B90F-E6A8-4C93-9001-6AC419C1BB8F}" dt="2022-01-31T12:29:38.282" v="260" actId="6549"/>
        <pc:sldMkLst>
          <pc:docMk/>
          <pc:sldMk cId="1629894479" sldId="468"/>
        </pc:sldMkLst>
      </pc:sldChg>
      <pc:sldChg chg="modNotes">
        <pc:chgData name="Loos, M.A. (Manuela)" userId="85de514f-d8a4-4ff0-baf0-d5cad55bf1cc" providerId="ADAL" clId="{6887B90F-E6A8-4C93-9001-6AC419C1BB8F}" dt="2022-01-28T13:31:56.842" v="122" actId="313"/>
        <pc:sldMkLst>
          <pc:docMk/>
          <pc:sldMk cId="1445263781" sldId="470"/>
        </pc:sldMkLst>
      </pc:sldChg>
      <pc:sldChg chg="modNotes modNotesTx">
        <pc:chgData name="Loos, M.A. (Manuela)" userId="85de514f-d8a4-4ff0-baf0-d5cad55bf1cc" providerId="ADAL" clId="{6887B90F-E6A8-4C93-9001-6AC419C1BB8F}" dt="2022-01-31T12:13:34.567" v="223" actId="115"/>
        <pc:sldMkLst>
          <pc:docMk/>
          <pc:sldMk cId="3229011905" sldId="471"/>
        </pc:sldMkLst>
      </pc:sldChg>
      <pc:sldChg chg="modNotes modNotesTx">
        <pc:chgData name="Loos, M.A. (Manuela)" userId="85de514f-d8a4-4ff0-baf0-d5cad55bf1cc" providerId="ADAL" clId="{6887B90F-E6A8-4C93-9001-6AC419C1BB8F}" dt="2022-01-31T12:34:01.530" v="275" actId="255"/>
        <pc:sldMkLst>
          <pc:docMk/>
          <pc:sldMk cId="2190368948" sldId="474"/>
        </pc:sldMkLst>
      </pc:sldChg>
      <pc:sldChg chg="modNotes modNotesTx">
        <pc:chgData name="Loos, M.A. (Manuela)" userId="85de514f-d8a4-4ff0-baf0-d5cad55bf1cc" providerId="ADAL" clId="{6887B90F-E6A8-4C93-9001-6AC419C1BB8F}" dt="2022-01-31T12:31:20.032" v="267" actId="14100"/>
        <pc:sldMkLst>
          <pc:docMk/>
          <pc:sldMk cId="335792253" sldId="539"/>
        </pc:sldMkLst>
      </pc:sldChg>
      <pc:sldChg chg="modSp mod">
        <pc:chgData name="Loos, M.A. (Manuela)" userId="85de514f-d8a4-4ff0-baf0-d5cad55bf1cc" providerId="ADAL" clId="{6887B90F-E6A8-4C93-9001-6AC419C1BB8F}" dt="2022-01-31T11:31:36.237" v="129" actId="948"/>
        <pc:sldMkLst>
          <pc:docMk/>
          <pc:sldMk cId="385750768" sldId="543"/>
        </pc:sldMkLst>
        <pc:spChg chg="mod">
          <ac:chgData name="Loos, M.A. (Manuela)" userId="85de514f-d8a4-4ff0-baf0-d5cad55bf1cc" providerId="ADAL" clId="{6887B90F-E6A8-4C93-9001-6AC419C1BB8F}" dt="2022-01-31T11:31:36.237" v="129" actId="948"/>
          <ac:spMkLst>
            <pc:docMk/>
            <pc:sldMk cId="385750768" sldId="543"/>
            <ac:spMk id="6" creationId="{6AA447DA-454A-4DDD-BAE7-168E06AC722D}"/>
          </ac:spMkLst>
        </pc:spChg>
      </pc:sldChg>
      <pc:sldChg chg="modNotesTx">
        <pc:chgData name="Loos, M.A. (Manuela)" userId="85de514f-d8a4-4ff0-baf0-d5cad55bf1cc" providerId="ADAL" clId="{6887B90F-E6A8-4C93-9001-6AC419C1BB8F}" dt="2022-01-31T12:01:01.208" v="204" actId="20577"/>
        <pc:sldMkLst>
          <pc:docMk/>
          <pc:sldMk cId="3003701272" sldId="545"/>
        </pc:sldMkLst>
      </pc:sldChg>
      <pc:sldChg chg="modNotes modNotesTx">
        <pc:chgData name="Loos, M.A. (Manuela)" userId="85de514f-d8a4-4ff0-baf0-d5cad55bf1cc" providerId="ADAL" clId="{6887B90F-E6A8-4C93-9001-6AC419C1BB8F}" dt="2022-01-31T12:24:36.094" v="241" actId="947"/>
        <pc:sldMkLst>
          <pc:docMk/>
          <pc:sldMk cId="192969633" sldId="552"/>
        </pc:sldMkLst>
      </pc:sldChg>
      <pc:sldChg chg="modNotesTx">
        <pc:chgData name="Loos, M.A. (Manuela)" userId="85de514f-d8a4-4ff0-baf0-d5cad55bf1cc" providerId="ADAL" clId="{6887B90F-E6A8-4C93-9001-6AC419C1BB8F}" dt="2022-01-31T12:15:13.613" v="225" actId="115"/>
        <pc:sldMkLst>
          <pc:docMk/>
          <pc:sldMk cId="3150408435" sldId="557"/>
        </pc:sldMkLst>
      </pc:sldChg>
      <pc:sldChg chg="modSp mod">
        <pc:chgData name="Loos, M.A. (Manuela)" userId="85de514f-d8a4-4ff0-baf0-d5cad55bf1cc" providerId="ADAL" clId="{6887B90F-E6A8-4C93-9001-6AC419C1BB8F}" dt="2022-01-31T12:15:34.002" v="227" actId="947"/>
        <pc:sldMkLst>
          <pc:docMk/>
          <pc:sldMk cId="1896392252" sldId="558"/>
        </pc:sldMkLst>
        <pc:spChg chg="mod">
          <ac:chgData name="Loos, M.A. (Manuela)" userId="85de514f-d8a4-4ff0-baf0-d5cad55bf1cc" providerId="ADAL" clId="{6887B90F-E6A8-4C93-9001-6AC419C1BB8F}" dt="2022-01-31T12:15:34.002" v="227" actId="947"/>
          <ac:spMkLst>
            <pc:docMk/>
            <pc:sldMk cId="1896392252" sldId="558"/>
            <ac:spMk id="3" creationId="{8FDCD1E3-0722-4D58-B35B-504E9170783A}"/>
          </ac:spMkLst>
        </pc:spChg>
      </pc:sldChg>
      <pc:sldChg chg="modNotes modNotesTx">
        <pc:chgData name="Loos, M.A. (Manuela)" userId="85de514f-d8a4-4ff0-baf0-d5cad55bf1cc" providerId="ADAL" clId="{6887B90F-E6A8-4C93-9001-6AC419C1BB8F}" dt="2022-01-31T12:15:47.318" v="228" actId="20577"/>
        <pc:sldMkLst>
          <pc:docMk/>
          <pc:sldMk cId="3665403118" sldId="559"/>
        </pc:sldMkLst>
      </pc:sldChg>
      <pc:sldChg chg="modNotes modNotesTx">
        <pc:chgData name="Loos, M.A. (Manuela)" userId="85de514f-d8a4-4ff0-baf0-d5cad55bf1cc" providerId="ADAL" clId="{6887B90F-E6A8-4C93-9001-6AC419C1BB8F}" dt="2022-01-31T12:23:13.809" v="237" actId="20577"/>
        <pc:sldMkLst>
          <pc:docMk/>
          <pc:sldMk cId="2216546784" sldId="560"/>
        </pc:sldMkLst>
      </pc:sldChg>
      <pc:sldChg chg="modNotes modNotesTx">
        <pc:chgData name="Loos, M.A. (Manuela)" userId="85de514f-d8a4-4ff0-baf0-d5cad55bf1cc" providerId="ADAL" clId="{6887B90F-E6A8-4C93-9001-6AC419C1BB8F}" dt="2022-01-31T12:35:36.017" v="279" actId="1076"/>
        <pc:sldMkLst>
          <pc:docMk/>
          <pc:sldMk cId="453011042" sldId="562"/>
        </pc:sldMkLst>
      </pc:sldChg>
      <pc:sldChg chg="modSp mod">
        <pc:chgData name="Loos, M.A. (Manuela)" userId="85de514f-d8a4-4ff0-baf0-d5cad55bf1cc" providerId="ADAL" clId="{6887B90F-E6A8-4C93-9001-6AC419C1BB8F}" dt="2022-01-31T11:56:45.855" v="185" actId="20577"/>
        <pc:sldMkLst>
          <pc:docMk/>
          <pc:sldMk cId="4247019114" sldId="564"/>
        </pc:sldMkLst>
        <pc:spChg chg="mod">
          <ac:chgData name="Loos, M.A. (Manuela)" userId="85de514f-d8a4-4ff0-baf0-d5cad55bf1cc" providerId="ADAL" clId="{6887B90F-E6A8-4C93-9001-6AC419C1BB8F}" dt="2022-01-31T11:56:45.855" v="185" actId="20577"/>
          <ac:spMkLst>
            <pc:docMk/>
            <pc:sldMk cId="4247019114" sldId="564"/>
            <ac:spMk id="3" creationId="{AF9BF398-A53D-431B-AEB1-041E849C3DDB}"/>
          </ac:spMkLst>
        </pc:spChg>
      </pc:sldChg>
      <pc:sldChg chg="modSp modNotes">
        <pc:chgData name="Loos, M.A. (Manuela)" userId="85de514f-d8a4-4ff0-baf0-d5cad55bf1cc" providerId="ADAL" clId="{6887B90F-E6A8-4C93-9001-6AC419C1BB8F}" dt="2022-01-31T12:30:38.738" v="265" actId="20577"/>
        <pc:sldMkLst>
          <pc:docMk/>
          <pc:sldMk cId="2021580455" sldId="565"/>
        </pc:sldMkLst>
        <pc:graphicFrameChg chg="mod">
          <ac:chgData name="Loos, M.A. (Manuela)" userId="85de514f-d8a4-4ff0-baf0-d5cad55bf1cc" providerId="ADAL" clId="{6887B90F-E6A8-4C93-9001-6AC419C1BB8F}" dt="2022-01-31T11:56:18.850" v="179" actId="20577"/>
          <ac:graphicFrameMkLst>
            <pc:docMk/>
            <pc:sldMk cId="2021580455" sldId="565"/>
            <ac:graphicFrameMk id="6" creationId="{753338E0-62AA-4AFA-88AE-17C5218A2D4D}"/>
          </ac:graphicFrameMkLst>
        </pc:graphicFrameChg>
      </pc:sldChg>
      <pc:sldChg chg="modNotes modNotesTx">
        <pc:chgData name="Loos, M.A. (Manuela)" userId="85de514f-d8a4-4ff0-baf0-d5cad55bf1cc" providerId="ADAL" clId="{6887B90F-E6A8-4C93-9001-6AC419C1BB8F}" dt="2022-01-31T12:17:35.735" v="232" actId="20577"/>
        <pc:sldMkLst>
          <pc:docMk/>
          <pc:sldMk cId="845146604" sldId="572"/>
        </pc:sldMkLst>
      </pc:sldChg>
      <pc:sldChg chg="modSp mod modNotesTx">
        <pc:chgData name="Loos, M.A. (Manuela)" userId="85de514f-d8a4-4ff0-baf0-d5cad55bf1cc" providerId="ADAL" clId="{6887B90F-E6A8-4C93-9001-6AC419C1BB8F}" dt="2022-01-31T11:47:12.506" v="177" actId="20577"/>
        <pc:sldMkLst>
          <pc:docMk/>
          <pc:sldMk cId="2514283668" sldId="576"/>
        </pc:sldMkLst>
        <pc:spChg chg="mod">
          <ac:chgData name="Loos, M.A. (Manuela)" userId="85de514f-d8a4-4ff0-baf0-d5cad55bf1cc" providerId="ADAL" clId="{6887B90F-E6A8-4C93-9001-6AC419C1BB8F}" dt="2022-01-31T11:46:26.731" v="170" actId="20577"/>
          <ac:spMkLst>
            <pc:docMk/>
            <pc:sldMk cId="2514283668" sldId="576"/>
            <ac:spMk id="2" creationId="{726C98B8-5B9F-437A-94C4-E90A8498E39F}"/>
          </ac:spMkLst>
        </pc:spChg>
      </pc:sldChg>
      <pc:sldChg chg="modNotesTx">
        <pc:chgData name="Loos, M.A. (Manuela)" userId="85de514f-d8a4-4ff0-baf0-d5cad55bf1cc" providerId="ADAL" clId="{6887B90F-E6A8-4C93-9001-6AC419C1BB8F}" dt="2022-01-31T11:55:56.346" v="178" actId="20577"/>
        <pc:sldMkLst>
          <pc:docMk/>
          <pc:sldMk cId="3450599052" sldId="577"/>
        </pc:sldMkLst>
      </pc:sldChg>
      <pc:sldChg chg="modNotes">
        <pc:chgData name="Loos, M.A. (Manuela)" userId="85de514f-d8a4-4ff0-baf0-d5cad55bf1cc" providerId="ADAL" clId="{6887B90F-E6A8-4C93-9001-6AC419C1BB8F}" dt="2022-01-28T13:27:15.110" v="34" actId="12"/>
        <pc:sldMkLst>
          <pc:docMk/>
          <pc:sldMk cId="3880085799" sldId="581"/>
        </pc:sldMkLst>
      </pc:sldChg>
      <pc:sldChg chg="modNotes modNotesTx">
        <pc:chgData name="Loos, M.A. (Manuela)" userId="85de514f-d8a4-4ff0-baf0-d5cad55bf1cc" providerId="ADAL" clId="{6887B90F-E6A8-4C93-9001-6AC419C1BB8F}" dt="2022-01-31T12:33:26.869" v="273" actId="20577"/>
        <pc:sldMkLst>
          <pc:docMk/>
          <pc:sldMk cId="3860905261" sldId="589"/>
        </pc:sldMkLst>
      </pc:sldChg>
      <pc:sldChg chg="modNotes modNotesTx">
        <pc:chgData name="Loos, M.A. (Manuela)" userId="85de514f-d8a4-4ff0-baf0-d5cad55bf1cc" providerId="ADAL" clId="{6887B90F-E6A8-4C93-9001-6AC419C1BB8F}" dt="2022-01-31T12:14:58.246" v="224" actId="20577"/>
        <pc:sldMkLst>
          <pc:docMk/>
          <pc:sldMk cId="243755561" sldId="591"/>
        </pc:sldMkLst>
      </pc:sldChg>
      <pc:sldChg chg="modSp">
        <pc:chgData name="Loos, M.A. (Manuela)" userId="85de514f-d8a4-4ff0-baf0-d5cad55bf1cc" providerId="ADAL" clId="{6887B90F-E6A8-4C93-9001-6AC419C1BB8F}" dt="2022-01-31T12:05:11.688" v="215" actId="255"/>
        <pc:sldMkLst>
          <pc:docMk/>
          <pc:sldMk cId="1256880966" sldId="612"/>
        </pc:sldMkLst>
        <pc:graphicFrameChg chg="mod">
          <ac:chgData name="Loos, M.A. (Manuela)" userId="85de514f-d8a4-4ff0-baf0-d5cad55bf1cc" providerId="ADAL" clId="{6887B90F-E6A8-4C93-9001-6AC419C1BB8F}" dt="2022-01-31T12:05:11.688" v="215" actId="255"/>
          <ac:graphicFrameMkLst>
            <pc:docMk/>
            <pc:sldMk cId="1256880966" sldId="612"/>
            <ac:graphicFrameMk id="8" creationId="{E64B3D27-4483-447F-B33D-7FDBACF41B35}"/>
          </ac:graphicFrameMkLst>
        </pc:graphicFrameChg>
      </pc:sldChg>
      <pc:sldChg chg="modNotes modNotesTx">
        <pc:chgData name="Loos, M.A. (Manuela)" userId="85de514f-d8a4-4ff0-baf0-d5cad55bf1cc" providerId="ADAL" clId="{6887B90F-E6A8-4C93-9001-6AC419C1BB8F}" dt="2022-01-31T12:31:44.933" v="268" actId="6549"/>
        <pc:sldMkLst>
          <pc:docMk/>
          <pc:sldMk cId="2830098786" sldId="615"/>
        </pc:sldMkLst>
      </pc:sldChg>
      <pc:sldChg chg="modNotes">
        <pc:chgData name="Loos, M.A. (Manuela)" userId="85de514f-d8a4-4ff0-baf0-d5cad55bf1cc" providerId="ADAL" clId="{6887B90F-E6A8-4C93-9001-6AC419C1BB8F}" dt="2022-01-28T13:29:06.456" v="52" actId="313"/>
        <pc:sldMkLst>
          <pc:docMk/>
          <pc:sldMk cId="1468640236" sldId="616"/>
        </pc:sldMkLst>
      </pc:sldChg>
      <pc:sldChg chg="modNotes">
        <pc:chgData name="Loos, M.A. (Manuela)" userId="85de514f-d8a4-4ff0-baf0-d5cad55bf1cc" providerId="ADAL" clId="{6887B90F-E6A8-4C93-9001-6AC419C1BB8F}" dt="2022-01-28T13:29:37.849" v="68" actId="12"/>
        <pc:sldMkLst>
          <pc:docMk/>
          <pc:sldMk cId="514324883" sldId="617"/>
        </pc:sldMkLst>
      </pc:sldChg>
      <pc:sldChg chg="modNotes">
        <pc:chgData name="Loos, M.A. (Manuela)" userId="85de514f-d8a4-4ff0-baf0-d5cad55bf1cc" providerId="ADAL" clId="{6887B90F-E6A8-4C93-9001-6AC419C1BB8F}" dt="2022-01-28T13:31:12.979" v="113" actId="6549"/>
        <pc:sldMkLst>
          <pc:docMk/>
          <pc:sldMk cId="2101989485" sldId="619"/>
        </pc:sldMkLst>
      </pc:sldChg>
      <pc:sldChg chg="modNotes modNotesTx">
        <pc:chgData name="Loos, M.A. (Manuela)" userId="85de514f-d8a4-4ff0-baf0-d5cad55bf1cc" providerId="ADAL" clId="{6887B90F-E6A8-4C93-9001-6AC419C1BB8F}" dt="2022-01-31T12:32:06.442" v="269" actId="20577"/>
        <pc:sldMkLst>
          <pc:docMk/>
          <pc:sldMk cId="1485882549" sldId="620"/>
        </pc:sldMkLst>
      </pc:sldChg>
      <pc:sldChg chg="modNotes">
        <pc:chgData name="Loos, M.A. (Manuela)" userId="85de514f-d8a4-4ff0-baf0-d5cad55bf1cc" providerId="ADAL" clId="{6887B90F-E6A8-4C93-9001-6AC419C1BB8F}" dt="2022-01-31T12:32:54.383" v="271" actId="2711"/>
        <pc:sldMkLst>
          <pc:docMk/>
          <pc:sldMk cId="465244647" sldId="621"/>
        </pc:sldMkLst>
      </pc:sldChg>
      <pc:sldChg chg="modNotesTx">
        <pc:chgData name="Loos, M.A. (Manuela)" userId="85de514f-d8a4-4ff0-baf0-d5cad55bf1cc" providerId="ADAL" clId="{6887B90F-E6A8-4C93-9001-6AC419C1BB8F}" dt="2022-01-31T12:03:12.630" v="212" actId="20577"/>
        <pc:sldMkLst>
          <pc:docMk/>
          <pc:sldMk cId="129749913" sldId="622"/>
        </pc:sldMkLst>
      </pc:sldChg>
      <pc:sldChg chg="modSp modNotes">
        <pc:chgData name="Loos, M.A. (Manuela)" userId="85de514f-d8a4-4ff0-baf0-d5cad55bf1cc" providerId="ADAL" clId="{6887B90F-E6A8-4C93-9001-6AC419C1BB8F}" dt="2022-01-31T12:10:09.828" v="216" actId="20577"/>
        <pc:sldMkLst>
          <pc:docMk/>
          <pc:sldMk cId="1657791325" sldId="623"/>
        </pc:sldMkLst>
        <pc:graphicFrameChg chg="mod">
          <ac:chgData name="Loos, M.A. (Manuela)" userId="85de514f-d8a4-4ff0-baf0-d5cad55bf1cc" providerId="ADAL" clId="{6887B90F-E6A8-4C93-9001-6AC419C1BB8F}" dt="2022-01-31T12:10:09.828" v="216" actId="20577"/>
          <ac:graphicFrameMkLst>
            <pc:docMk/>
            <pc:sldMk cId="1657791325" sldId="623"/>
            <ac:graphicFrameMk id="8" creationId="{E64B3D27-4483-447F-B33D-7FDBACF41B35}"/>
          </ac:graphicFrameMkLst>
        </pc:graphicFrameChg>
      </pc:sldChg>
      <pc:sldChg chg="modSp">
        <pc:chgData name="Loos, M.A. (Manuela)" userId="85de514f-d8a4-4ff0-baf0-d5cad55bf1cc" providerId="ADAL" clId="{6887B90F-E6A8-4C93-9001-6AC419C1BB8F}" dt="2022-01-31T12:11:00.904" v="217" actId="255"/>
        <pc:sldMkLst>
          <pc:docMk/>
          <pc:sldMk cId="1112459759" sldId="624"/>
        </pc:sldMkLst>
        <pc:graphicFrameChg chg="mod">
          <ac:chgData name="Loos, M.A. (Manuela)" userId="85de514f-d8a4-4ff0-baf0-d5cad55bf1cc" providerId="ADAL" clId="{6887B90F-E6A8-4C93-9001-6AC419C1BB8F}" dt="2022-01-31T12:11:00.904" v="217" actId="255"/>
          <ac:graphicFrameMkLst>
            <pc:docMk/>
            <pc:sldMk cId="1112459759" sldId="624"/>
            <ac:graphicFrameMk id="8" creationId="{E64B3D27-4483-447F-B33D-7FDBACF41B35}"/>
          </ac:graphicFrameMkLst>
        </pc:graphicFrameChg>
      </pc:sldChg>
      <pc:sldChg chg="modNotes modNotesTx">
        <pc:chgData name="Loos, M.A. (Manuela)" userId="85de514f-d8a4-4ff0-baf0-d5cad55bf1cc" providerId="ADAL" clId="{6887B90F-E6A8-4C93-9001-6AC419C1BB8F}" dt="2022-01-31T12:29:05.772" v="257" actId="20577"/>
        <pc:sldMkLst>
          <pc:docMk/>
          <pc:sldMk cId="2137310316" sldId="625"/>
        </pc:sldMkLst>
      </pc:sldChg>
      <pc:sldChg chg="modSp mod">
        <pc:chgData name="Loos, M.A. (Manuela)" userId="85de514f-d8a4-4ff0-baf0-d5cad55bf1cc" providerId="ADAL" clId="{6887B90F-E6A8-4C93-9001-6AC419C1BB8F}" dt="2022-01-31T11:30:53.405" v="125" actId="14100"/>
        <pc:sldMkLst>
          <pc:docMk/>
          <pc:sldMk cId="1780565281" sldId="626"/>
        </pc:sldMkLst>
        <pc:spChg chg="mod">
          <ac:chgData name="Loos, M.A. (Manuela)" userId="85de514f-d8a4-4ff0-baf0-d5cad55bf1cc" providerId="ADAL" clId="{6887B90F-E6A8-4C93-9001-6AC419C1BB8F}" dt="2022-01-31T11:30:53.405" v="125" actId="14100"/>
          <ac:spMkLst>
            <pc:docMk/>
            <pc:sldMk cId="1780565281" sldId="626"/>
            <ac:spMk id="2" creationId="{00000000-0000-0000-0000-000000000000}"/>
          </ac:spMkLst>
        </pc:spChg>
      </pc:sldChg>
      <pc:sldChg chg="modNotes">
        <pc:chgData name="Loos, M.A. (Manuela)" userId="85de514f-d8a4-4ff0-baf0-d5cad55bf1cc" providerId="ADAL" clId="{6887B90F-E6A8-4C93-9001-6AC419C1BB8F}" dt="2022-01-31T12:27:32.198" v="246" actId="14100"/>
        <pc:sldMkLst>
          <pc:docMk/>
          <pc:sldMk cId="2949255758" sldId="627"/>
        </pc:sldMkLst>
      </pc:sldChg>
      <pc:sldChg chg="modSp mod">
        <pc:chgData name="Loos, M.A. (Manuela)" userId="85de514f-d8a4-4ff0-baf0-d5cad55bf1cc" providerId="ADAL" clId="{6887B90F-E6A8-4C93-9001-6AC419C1BB8F}" dt="2022-01-31T11:30:32.767" v="123" actId="20577"/>
        <pc:sldMkLst>
          <pc:docMk/>
          <pc:sldMk cId="1162685042" sldId="628"/>
        </pc:sldMkLst>
        <pc:spChg chg="mod">
          <ac:chgData name="Loos, M.A. (Manuela)" userId="85de514f-d8a4-4ff0-baf0-d5cad55bf1cc" providerId="ADAL" clId="{6887B90F-E6A8-4C93-9001-6AC419C1BB8F}" dt="2022-01-31T11:30:32.767" v="123" actId="20577"/>
          <ac:spMkLst>
            <pc:docMk/>
            <pc:sldMk cId="1162685042" sldId="628"/>
            <ac:spMk id="3" creationId="{9F4D7860-B9EE-40DC-92EA-164F7DF354FA}"/>
          </ac:spMkLst>
        </pc:spChg>
      </pc:sldChg>
      <pc:sldChg chg="modNotes">
        <pc:chgData name="Loos, M.A. (Manuela)" userId="85de514f-d8a4-4ff0-baf0-d5cad55bf1cc" providerId="ADAL" clId="{6887B90F-E6A8-4C93-9001-6AC419C1BB8F}" dt="2022-01-28T13:28:38.449" v="46" actId="2711"/>
        <pc:sldMkLst>
          <pc:docMk/>
          <pc:sldMk cId="490632833" sldId="631"/>
        </pc:sldMkLst>
      </pc:sldChg>
      <pc:sldChg chg="modNotes">
        <pc:chgData name="Loos, M.A. (Manuela)" userId="85de514f-d8a4-4ff0-baf0-d5cad55bf1cc" providerId="ADAL" clId="{6887B90F-E6A8-4C93-9001-6AC419C1BB8F}" dt="2022-01-28T13:28:51.893" v="49" actId="313"/>
        <pc:sldMkLst>
          <pc:docMk/>
          <pc:sldMk cId="3455270593" sldId="632"/>
        </pc:sldMkLst>
      </pc:sldChg>
      <pc:sldChg chg="modNotes">
        <pc:chgData name="Loos, M.A. (Manuela)" userId="85de514f-d8a4-4ff0-baf0-d5cad55bf1cc" providerId="ADAL" clId="{6887B90F-E6A8-4C93-9001-6AC419C1BB8F}" dt="2022-01-28T13:29:16.101" v="54" actId="2711"/>
        <pc:sldMkLst>
          <pc:docMk/>
          <pc:sldMk cId="571986055" sldId="633"/>
        </pc:sldMkLst>
      </pc:sldChg>
      <pc:sldChg chg="modNotes modNotesTx">
        <pc:chgData name="Loos, M.A. (Manuela)" userId="85de514f-d8a4-4ff0-baf0-d5cad55bf1cc" providerId="ADAL" clId="{6887B90F-E6A8-4C93-9001-6AC419C1BB8F}" dt="2022-01-31T12:22:51.721" v="233" actId="947"/>
        <pc:sldMkLst>
          <pc:docMk/>
          <pc:sldMk cId="1386637127" sldId="634"/>
        </pc:sldMkLst>
      </pc:sldChg>
      <pc:sldChg chg="modNotes">
        <pc:chgData name="Loos, M.A. (Manuela)" userId="85de514f-d8a4-4ff0-baf0-d5cad55bf1cc" providerId="ADAL" clId="{6887B90F-E6A8-4C93-9001-6AC419C1BB8F}" dt="2022-01-28T13:30:41.903" v="99" actId="948"/>
        <pc:sldMkLst>
          <pc:docMk/>
          <pc:sldMk cId="1850524512" sldId="635"/>
        </pc:sldMkLst>
      </pc:sldChg>
    </pc:docChg>
  </pc:docChgLst>
  <pc:docChgLst>
    <pc:chgData name="Ingrid Nyström" userId="fa4d9b98-065d-4aea-bf7b-84d2e3e70f4d" providerId="ADAL" clId="{C61A6AC9-A157-4D55-AA29-20D0D1BA81C6}"/>
    <pc:docChg chg="undo custSel addSld delSld modSld sldOrd addSection delSection modSection">
      <pc:chgData name="Ingrid Nyström" userId="fa4d9b98-065d-4aea-bf7b-84d2e3e70f4d" providerId="ADAL" clId="{C61A6AC9-A157-4D55-AA29-20D0D1BA81C6}" dt="2022-01-21T11:26:59.591" v="1697" actId="20577"/>
      <pc:docMkLst>
        <pc:docMk/>
      </pc:docMkLst>
      <pc:sldChg chg="modNotesTx">
        <pc:chgData name="Ingrid Nyström" userId="fa4d9b98-065d-4aea-bf7b-84d2e3e70f4d" providerId="ADAL" clId="{C61A6AC9-A157-4D55-AA29-20D0D1BA81C6}" dt="2022-01-21T10:45:56.473" v="765" actId="6549"/>
        <pc:sldMkLst>
          <pc:docMk/>
          <pc:sldMk cId="2081616685" sldId="286"/>
        </pc:sldMkLst>
      </pc:sldChg>
      <pc:sldChg chg="modSp add mod modNotesTx">
        <pc:chgData name="Ingrid Nyström" userId="fa4d9b98-065d-4aea-bf7b-84d2e3e70f4d" providerId="ADAL" clId="{C61A6AC9-A157-4D55-AA29-20D0D1BA81C6}" dt="2022-01-21T11:05:56.985" v="1284" actId="20577"/>
        <pc:sldMkLst>
          <pc:docMk/>
          <pc:sldMk cId="312296113" sldId="319"/>
        </pc:sldMkLst>
        <pc:spChg chg="mod">
          <ac:chgData name="Ingrid Nyström" userId="fa4d9b98-065d-4aea-bf7b-84d2e3e70f4d" providerId="ADAL" clId="{C61A6AC9-A157-4D55-AA29-20D0D1BA81C6}" dt="2022-01-21T11:02:29.660" v="823" actId="20577"/>
          <ac:spMkLst>
            <pc:docMk/>
            <pc:sldMk cId="312296113" sldId="319"/>
            <ac:spMk id="2" creationId="{F061DBB6-E931-468D-915C-719ABA002E2F}"/>
          </ac:spMkLst>
        </pc:spChg>
        <pc:spChg chg="mod">
          <ac:chgData name="Ingrid Nyström" userId="fa4d9b98-065d-4aea-bf7b-84d2e3e70f4d" providerId="ADAL" clId="{C61A6AC9-A157-4D55-AA29-20D0D1BA81C6}" dt="2022-01-21T11:04:10.550" v="986" actId="20577"/>
          <ac:spMkLst>
            <pc:docMk/>
            <pc:sldMk cId="312296113" sldId="319"/>
            <ac:spMk id="3" creationId="{B33FC988-E23C-454D-A394-3B2479ACC87F}"/>
          </ac:spMkLst>
        </pc:spChg>
      </pc:sldChg>
      <pc:sldChg chg="modSp mod modNotesTx">
        <pc:chgData name="Ingrid Nyström" userId="fa4d9b98-065d-4aea-bf7b-84d2e3e70f4d" providerId="ADAL" clId="{C61A6AC9-A157-4D55-AA29-20D0D1BA81C6}" dt="2022-01-21T10:34:28.734" v="212" actId="6549"/>
        <pc:sldMkLst>
          <pc:docMk/>
          <pc:sldMk cId="461700835" sldId="467"/>
        </pc:sldMkLst>
        <pc:spChg chg="mod">
          <ac:chgData name="Ingrid Nyström" userId="fa4d9b98-065d-4aea-bf7b-84d2e3e70f4d" providerId="ADAL" clId="{C61A6AC9-A157-4D55-AA29-20D0D1BA81C6}" dt="2022-01-21T10:34:19.555" v="210" actId="20577"/>
          <ac:spMkLst>
            <pc:docMk/>
            <pc:sldMk cId="461700835" sldId="467"/>
            <ac:spMk id="2" creationId="{5CD37EB5-1A09-4E03-87EE-F7373299EB09}"/>
          </ac:spMkLst>
        </pc:spChg>
      </pc:sldChg>
      <pc:sldChg chg="modNotesTx">
        <pc:chgData name="Ingrid Nyström" userId="fa4d9b98-065d-4aea-bf7b-84d2e3e70f4d" providerId="ADAL" clId="{C61A6AC9-A157-4D55-AA29-20D0D1BA81C6}" dt="2022-01-21T11:26:59.591" v="1697" actId="20577"/>
        <pc:sldMkLst>
          <pc:docMk/>
          <pc:sldMk cId="1629894479" sldId="468"/>
        </pc:sldMkLst>
      </pc:sldChg>
      <pc:sldChg chg="add del ord">
        <pc:chgData name="Ingrid Nyström" userId="fa4d9b98-065d-4aea-bf7b-84d2e3e70f4d" providerId="ADAL" clId="{C61A6AC9-A157-4D55-AA29-20D0D1BA81C6}" dt="2022-01-21T11:09:03.901" v="1303"/>
        <pc:sldMkLst>
          <pc:docMk/>
          <pc:sldMk cId="1445263781" sldId="470"/>
        </pc:sldMkLst>
      </pc:sldChg>
      <pc:sldChg chg="ord">
        <pc:chgData name="Ingrid Nyström" userId="fa4d9b98-065d-4aea-bf7b-84d2e3e70f4d" providerId="ADAL" clId="{C61A6AC9-A157-4D55-AA29-20D0D1BA81C6}" dt="2022-01-21T11:19:02.666" v="1537"/>
        <pc:sldMkLst>
          <pc:docMk/>
          <pc:sldMk cId="3229011905" sldId="471"/>
        </pc:sldMkLst>
      </pc:sldChg>
      <pc:sldChg chg="ord">
        <pc:chgData name="Ingrid Nyström" userId="fa4d9b98-065d-4aea-bf7b-84d2e3e70f4d" providerId="ADAL" clId="{C61A6AC9-A157-4D55-AA29-20D0D1BA81C6}" dt="2022-01-21T11:16:58.390" v="1528"/>
        <pc:sldMkLst>
          <pc:docMk/>
          <pc:sldMk cId="335792253" sldId="539"/>
        </pc:sldMkLst>
      </pc:sldChg>
      <pc:sldChg chg="modSp mod ord modNotesTx">
        <pc:chgData name="Ingrid Nyström" userId="fa4d9b98-065d-4aea-bf7b-84d2e3e70f4d" providerId="ADAL" clId="{C61A6AC9-A157-4D55-AA29-20D0D1BA81C6}" dt="2022-01-21T11:13:50.404" v="1492"/>
        <pc:sldMkLst>
          <pc:docMk/>
          <pc:sldMk cId="68625617" sldId="546"/>
        </pc:sldMkLst>
        <pc:spChg chg="mod">
          <ac:chgData name="Ingrid Nyström" userId="fa4d9b98-065d-4aea-bf7b-84d2e3e70f4d" providerId="ADAL" clId="{C61A6AC9-A157-4D55-AA29-20D0D1BA81C6}" dt="2022-01-21T10:38:11.715" v="546" actId="1076"/>
          <ac:spMkLst>
            <pc:docMk/>
            <pc:sldMk cId="68625617" sldId="546"/>
            <ac:spMk id="2" creationId="{CB3A7030-7C2E-436B-9F82-8F5A442F63AC}"/>
          </ac:spMkLst>
        </pc:spChg>
      </pc:sldChg>
      <pc:sldChg chg="del">
        <pc:chgData name="Ingrid Nyström" userId="fa4d9b98-065d-4aea-bf7b-84d2e3e70f4d" providerId="ADAL" clId="{C61A6AC9-A157-4D55-AA29-20D0D1BA81C6}" dt="2022-01-21T11:07:45.982" v="1288" actId="47"/>
        <pc:sldMkLst>
          <pc:docMk/>
          <pc:sldMk cId="1869792380" sldId="549"/>
        </pc:sldMkLst>
      </pc:sldChg>
      <pc:sldChg chg="add ord">
        <pc:chgData name="Ingrid Nyström" userId="fa4d9b98-065d-4aea-bf7b-84d2e3e70f4d" providerId="ADAL" clId="{C61A6AC9-A157-4D55-AA29-20D0D1BA81C6}" dt="2022-01-21T11:09:26.831" v="1307"/>
        <pc:sldMkLst>
          <pc:docMk/>
          <pc:sldMk cId="192969633" sldId="552"/>
        </pc:sldMkLst>
      </pc:sldChg>
      <pc:sldChg chg="del">
        <pc:chgData name="Ingrid Nyström" userId="fa4d9b98-065d-4aea-bf7b-84d2e3e70f4d" providerId="ADAL" clId="{C61A6AC9-A157-4D55-AA29-20D0D1BA81C6}" dt="2022-01-21T11:07:44.748" v="1287" actId="47"/>
        <pc:sldMkLst>
          <pc:docMk/>
          <pc:sldMk cId="3981218179" sldId="554"/>
        </pc:sldMkLst>
      </pc:sldChg>
      <pc:sldChg chg="add ord">
        <pc:chgData name="Ingrid Nyström" userId="fa4d9b98-065d-4aea-bf7b-84d2e3e70f4d" providerId="ADAL" clId="{C61A6AC9-A157-4D55-AA29-20D0D1BA81C6}" dt="2022-01-21T11:08:35.800" v="1297"/>
        <pc:sldMkLst>
          <pc:docMk/>
          <pc:sldMk cId="2216546784" sldId="560"/>
        </pc:sldMkLst>
      </pc:sldChg>
      <pc:sldChg chg="modSp mod ord modNotesTx">
        <pc:chgData name="Ingrid Nyström" userId="fa4d9b98-065d-4aea-bf7b-84d2e3e70f4d" providerId="ADAL" clId="{C61A6AC9-A157-4D55-AA29-20D0D1BA81C6}" dt="2022-01-21T11:13:50.404" v="1492"/>
        <pc:sldMkLst>
          <pc:docMk/>
          <pc:sldMk cId="1829148716" sldId="561"/>
        </pc:sldMkLst>
        <pc:spChg chg="mod">
          <ac:chgData name="Ingrid Nyström" userId="fa4d9b98-065d-4aea-bf7b-84d2e3e70f4d" providerId="ADAL" clId="{C61A6AC9-A157-4D55-AA29-20D0D1BA81C6}" dt="2022-01-21T10:37:59.359" v="528" actId="1076"/>
          <ac:spMkLst>
            <pc:docMk/>
            <pc:sldMk cId="1829148716" sldId="561"/>
            <ac:spMk id="2" creationId="{045634E6-A20A-4CB7-9E5F-74EE493423A8}"/>
          </ac:spMkLst>
        </pc:spChg>
      </pc:sldChg>
      <pc:sldChg chg="add ord">
        <pc:chgData name="Ingrid Nyström" userId="fa4d9b98-065d-4aea-bf7b-84d2e3e70f4d" providerId="ADAL" clId="{C61A6AC9-A157-4D55-AA29-20D0D1BA81C6}" dt="2022-01-21T11:08:35.800" v="1297"/>
        <pc:sldMkLst>
          <pc:docMk/>
          <pc:sldMk cId="453011042" sldId="562"/>
        </pc:sldMkLst>
      </pc:sldChg>
      <pc:sldChg chg="ord">
        <pc:chgData name="Ingrid Nyström" userId="fa4d9b98-065d-4aea-bf7b-84d2e3e70f4d" providerId="ADAL" clId="{C61A6AC9-A157-4D55-AA29-20D0D1BA81C6}" dt="2022-01-21T11:16:41.789" v="1526"/>
        <pc:sldMkLst>
          <pc:docMk/>
          <pc:sldMk cId="2021580455" sldId="565"/>
        </pc:sldMkLst>
      </pc:sldChg>
      <pc:sldChg chg="ord">
        <pc:chgData name="Ingrid Nyström" userId="fa4d9b98-065d-4aea-bf7b-84d2e3e70f4d" providerId="ADAL" clId="{C61A6AC9-A157-4D55-AA29-20D0D1BA81C6}" dt="2022-01-21T11:19:02.666" v="1537"/>
        <pc:sldMkLst>
          <pc:docMk/>
          <pc:sldMk cId="1122140247" sldId="569"/>
        </pc:sldMkLst>
      </pc:sldChg>
      <pc:sldChg chg="modNotesTx">
        <pc:chgData name="Ingrid Nyström" userId="fa4d9b98-065d-4aea-bf7b-84d2e3e70f4d" providerId="ADAL" clId="{C61A6AC9-A157-4D55-AA29-20D0D1BA81C6}" dt="2022-01-21T10:28:13.712" v="15" actId="20577"/>
        <pc:sldMkLst>
          <pc:docMk/>
          <pc:sldMk cId="2347624091" sldId="571"/>
        </pc:sldMkLst>
      </pc:sldChg>
      <pc:sldChg chg="modSp modNotesTx">
        <pc:chgData name="Ingrid Nyström" userId="fa4d9b98-065d-4aea-bf7b-84d2e3e70f4d" providerId="ADAL" clId="{C61A6AC9-A157-4D55-AA29-20D0D1BA81C6}" dt="2022-01-21T11:15:55.341" v="1524" actId="20577"/>
        <pc:sldMkLst>
          <pc:docMk/>
          <pc:sldMk cId="2514283668" sldId="576"/>
        </pc:sldMkLst>
        <pc:graphicFrameChg chg="mod">
          <ac:chgData name="Ingrid Nyström" userId="fa4d9b98-065d-4aea-bf7b-84d2e3e70f4d" providerId="ADAL" clId="{C61A6AC9-A157-4D55-AA29-20D0D1BA81C6}" dt="2022-01-21T11:15:55.341" v="1524" actId="20577"/>
          <ac:graphicFrameMkLst>
            <pc:docMk/>
            <pc:sldMk cId="2514283668" sldId="576"/>
            <ac:graphicFrameMk id="6" creationId="{E644E182-A510-4EFE-9D26-5D4C8468751F}"/>
          </ac:graphicFrameMkLst>
        </pc:graphicFrameChg>
      </pc:sldChg>
      <pc:sldChg chg="modNotesTx">
        <pc:chgData name="Ingrid Nyström" userId="fa4d9b98-065d-4aea-bf7b-84d2e3e70f4d" providerId="ADAL" clId="{C61A6AC9-A157-4D55-AA29-20D0D1BA81C6}" dt="2022-01-21T10:46:53.646" v="768" actId="20577"/>
        <pc:sldMkLst>
          <pc:docMk/>
          <pc:sldMk cId="3450599052" sldId="577"/>
        </pc:sldMkLst>
      </pc:sldChg>
      <pc:sldChg chg="ord">
        <pc:chgData name="Ingrid Nyström" userId="fa4d9b98-065d-4aea-bf7b-84d2e3e70f4d" providerId="ADAL" clId="{C61A6AC9-A157-4D55-AA29-20D0D1BA81C6}" dt="2022-01-21T11:19:02.666" v="1537"/>
        <pc:sldMkLst>
          <pc:docMk/>
          <pc:sldMk cId="3880085799" sldId="581"/>
        </pc:sldMkLst>
      </pc:sldChg>
      <pc:sldChg chg="ord">
        <pc:chgData name="Ingrid Nyström" userId="fa4d9b98-065d-4aea-bf7b-84d2e3e70f4d" providerId="ADAL" clId="{C61A6AC9-A157-4D55-AA29-20D0D1BA81C6}" dt="2022-01-21T11:19:02.666" v="1537"/>
        <pc:sldMkLst>
          <pc:docMk/>
          <pc:sldMk cId="3860905261" sldId="589"/>
        </pc:sldMkLst>
      </pc:sldChg>
      <pc:sldChg chg="del">
        <pc:chgData name="Ingrid Nyström" userId="fa4d9b98-065d-4aea-bf7b-84d2e3e70f4d" providerId="ADAL" clId="{C61A6AC9-A157-4D55-AA29-20D0D1BA81C6}" dt="2022-01-21T11:07:47.168" v="1289" actId="47"/>
        <pc:sldMkLst>
          <pc:docMk/>
          <pc:sldMk cId="2900432218" sldId="601"/>
        </pc:sldMkLst>
      </pc:sldChg>
      <pc:sldChg chg="del">
        <pc:chgData name="Ingrid Nyström" userId="fa4d9b98-065d-4aea-bf7b-84d2e3e70f4d" providerId="ADAL" clId="{C61A6AC9-A157-4D55-AA29-20D0D1BA81C6}" dt="2022-01-21T11:07:48.302" v="1290" actId="47"/>
        <pc:sldMkLst>
          <pc:docMk/>
          <pc:sldMk cId="1696260636" sldId="602"/>
        </pc:sldMkLst>
      </pc:sldChg>
      <pc:sldChg chg="del">
        <pc:chgData name="Ingrid Nyström" userId="fa4d9b98-065d-4aea-bf7b-84d2e3e70f4d" providerId="ADAL" clId="{C61A6AC9-A157-4D55-AA29-20D0D1BA81C6}" dt="2022-01-21T11:07:49.141" v="1291" actId="47"/>
        <pc:sldMkLst>
          <pc:docMk/>
          <pc:sldMk cId="1375588808" sldId="608"/>
        </pc:sldMkLst>
      </pc:sldChg>
      <pc:sldChg chg="del">
        <pc:chgData name="Ingrid Nyström" userId="fa4d9b98-065d-4aea-bf7b-84d2e3e70f4d" providerId="ADAL" clId="{C61A6AC9-A157-4D55-AA29-20D0D1BA81C6}" dt="2022-01-21T11:01:40.265" v="769" actId="47"/>
        <pc:sldMkLst>
          <pc:docMk/>
          <pc:sldMk cId="3357866938" sldId="609"/>
        </pc:sldMkLst>
      </pc:sldChg>
      <pc:sldChg chg="modSp mod modNotesTx">
        <pc:chgData name="Ingrid Nyström" userId="fa4d9b98-065d-4aea-bf7b-84d2e3e70f4d" providerId="ADAL" clId="{C61A6AC9-A157-4D55-AA29-20D0D1BA81C6}" dt="2022-01-21T10:34:09.611" v="207" actId="20577"/>
        <pc:sldMkLst>
          <pc:docMk/>
          <pc:sldMk cId="847071419" sldId="610"/>
        </pc:sldMkLst>
        <pc:spChg chg="mod">
          <ac:chgData name="Ingrid Nyström" userId="fa4d9b98-065d-4aea-bf7b-84d2e3e70f4d" providerId="ADAL" clId="{C61A6AC9-A157-4D55-AA29-20D0D1BA81C6}" dt="2022-01-21T10:33:45.542" v="205" actId="1076"/>
          <ac:spMkLst>
            <pc:docMk/>
            <pc:sldMk cId="847071419" sldId="610"/>
            <ac:spMk id="2" creationId="{DC36B8DF-A4A1-4CEB-A751-713E2B2FA1F4}"/>
          </ac:spMkLst>
        </pc:spChg>
      </pc:sldChg>
      <pc:sldChg chg="ord">
        <pc:chgData name="Ingrid Nyström" userId="fa4d9b98-065d-4aea-bf7b-84d2e3e70f4d" providerId="ADAL" clId="{C61A6AC9-A157-4D55-AA29-20D0D1BA81C6}" dt="2022-01-21T11:19:02.666" v="1537"/>
        <pc:sldMkLst>
          <pc:docMk/>
          <pc:sldMk cId="1256880966" sldId="612"/>
        </pc:sldMkLst>
      </pc:sldChg>
      <pc:sldChg chg="add ord">
        <pc:chgData name="Ingrid Nyström" userId="fa4d9b98-065d-4aea-bf7b-84d2e3e70f4d" providerId="ADAL" clId="{C61A6AC9-A157-4D55-AA29-20D0D1BA81C6}" dt="2022-01-21T11:08:18.803" v="1295"/>
        <pc:sldMkLst>
          <pc:docMk/>
          <pc:sldMk cId="1468640236" sldId="616"/>
        </pc:sldMkLst>
      </pc:sldChg>
      <pc:sldChg chg="add ord">
        <pc:chgData name="Ingrid Nyström" userId="fa4d9b98-065d-4aea-bf7b-84d2e3e70f4d" providerId="ADAL" clId="{C61A6AC9-A157-4D55-AA29-20D0D1BA81C6}" dt="2022-01-21T11:08:35.800" v="1297"/>
        <pc:sldMkLst>
          <pc:docMk/>
          <pc:sldMk cId="514324883" sldId="617"/>
        </pc:sldMkLst>
      </pc:sldChg>
      <pc:sldChg chg="ord">
        <pc:chgData name="Ingrid Nyström" userId="fa4d9b98-065d-4aea-bf7b-84d2e3e70f4d" providerId="ADAL" clId="{C61A6AC9-A157-4D55-AA29-20D0D1BA81C6}" dt="2022-01-21T11:19:02.666" v="1537"/>
        <pc:sldMkLst>
          <pc:docMk/>
          <pc:sldMk cId="1620257362" sldId="618"/>
        </pc:sldMkLst>
      </pc:sldChg>
      <pc:sldChg chg="add ord">
        <pc:chgData name="Ingrid Nyström" userId="fa4d9b98-065d-4aea-bf7b-84d2e3e70f4d" providerId="ADAL" clId="{C61A6AC9-A157-4D55-AA29-20D0D1BA81C6}" dt="2022-01-21T11:09:26.831" v="1307"/>
        <pc:sldMkLst>
          <pc:docMk/>
          <pc:sldMk cId="2101989485" sldId="619"/>
        </pc:sldMkLst>
      </pc:sldChg>
      <pc:sldChg chg="ord">
        <pc:chgData name="Ingrid Nyström" userId="fa4d9b98-065d-4aea-bf7b-84d2e3e70f4d" providerId="ADAL" clId="{C61A6AC9-A157-4D55-AA29-20D0D1BA81C6}" dt="2022-01-21T11:19:02.666" v="1537"/>
        <pc:sldMkLst>
          <pc:docMk/>
          <pc:sldMk cId="1485882549" sldId="620"/>
        </pc:sldMkLst>
      </pc:sldChg>
      <pc:sldChg chg="ord">
        <pc:chgData name="Ingrid Nyström" userId="fa4d9b98-065d-4aea-bf7b-84d2e3e70f4d" providerId="ADAL" clId="{C61A6AC9-A157-4D55-AA29-20D0D1BA81C6}" dt="2022-01-21T11:19:02.666" v="1537"/>
        <pc:sldMkLst>
          <pc:docMk/>
          <pc:sldMk cId="465244647" sldId="621"/>
        </pc:sldMkLst>
      </pc:sldChg>
      <pc:sldChg chg="ord modNotesTx">
        <pc:chgData name="Ingrid Nyström" userId="fa4d9b98-065d-4aea-bf7b-84d2e3e70f4d" providerId="ADAL" clId="{C61A6AC9-A157-4D55-AA29-20D0D1BA81C6}" dt="2022-01-21T11:21:58.203" v="1683" actId="20577"/>
        <pc:sldMkLst>
          <pc:docMk/>
          <pc:sldMk cId="1657791325" sldId="623"/>
        </pc:sldMkLst>
      </pc:sldChg>
      <pc:sldChg chg="ord">
        <pc:chgData name="Ingrid Nyström" userId="fa4d9b98-065d-4aea-bf7b-84d2e3e70f4d" providerId="ADAL" clId="{C61A6AC9-A157-4D55-AA29-20D0D1BA81C6}" dt="2022-01-21T11:19:02.666" v="1537"/>
        <pc:sldMkLst>
          <pc:docMk/>
          <pc:sldMk cId="1112459759" sldId="624"/>
        </pc:sldMkLst>
      </pc:sldChg>
      <pc:sldChg chg="modSp add mod modNotesTx">
        <pc:chgData name="Ingrid Nyström" userId="fa4d9b98-065d-4aea-bf7b-84d2e3e70f4d" providerId="ADAL" clId="{C61A6AC9-A157-4D55-AA29-20D0D1BA81C6}" dt="2022-01-21T10:33:06.271" v="198" actId="1076"/>
        <pc:sldMkLst>
          <pc:docMk/>
          <pc:sldMk cId="908366814" sldId="630"/>
        </pc:sldMkLst>
        <pc:spChg chg="mod">
          <ac:chgData name="Ingrid Nyström" userId="fa4d9b98-065d-4aea-bf7b-84d2e3e70f4d" providerId="ADAL" clId="{C61A6AC9-A157-4D55-AA29-20D0D1BA81C6}" dt="2022-01-21T10:33:06.271" v="198" actId="1076"/>
          <ac:spMkLst>
            <pc:docMk/>
            <pc:sldMk cId="908366814" sldId="630"/>
            <ac:spMk id="2" creationId="{045634E6-A20A-4CB7-9E5F-74EE493423A8}"/>
          </ac:spMkLst>
        </pc:spChg>
        <pc:graphicFrameChg chg="mod">
          <ac:chgData name="Ingrid Nyström" userId="fa4d9b98-065d-4aea-bf7b-84d2e3e70f4d" providerId="ADAL" clId="{C61A6AC9-A157-4D55-AA29-20D0D1BA81C6}" dt="2022-01-21T10:33:04.097" v="197" actId="1076"/>
          <ac:graphicFrameMkLst>
            <pc:docMk/>
            <pc:sldMk cId="908366814" sldId="630"/>
            <ac:graphicFrameMk id="3" creationId="{2E94289D-9C49-4ED3-BE1F-370CEB59A98E}"/>
          </ac:graphicFrameMkLst>
        </pc:graphicFrameChg>
      </pc:sldChg>
      <pc:sldChg chg="add ord">
        <pc:chgData name="Ingrid Nyström" userId="fa4d9b98-065d-4aea-bf7b-84d2e3e70f4d" providerId="ADAL" clId="{C61A6AC9-A157-4D55-AA29-20D0D1BA81C6}" dt="2022-01-21T11:08:10.278" v="1293"/>
        <pc:sldMkLst>
          <pc:docMk/>
          <pc:sldMk cId="490632833" sldId="631"/>
        </pc:sldMkLst>
      </pc:sldChg>
      <pc:sldChg chg="add ord">
        <pc:chgData name="Ingrid Nyström" userId="fa4d9b98-065d-4aea-bf7b-84d2e3e70f4d" providerId="ADAL" clId="{C61A6AC9-A157-4D55-AA29-20D0D1BA81C6}" dt="2022-01-21T11:08:10.278" v="1293"/>
        <pc:sldMkLst>
          <pc:docMk/>
          <pc:sldMk cId="3455270593" sldId="632"/>
        </pc:sldMkLst>
      </pc:sldChg>
      <pc:sldChg chg="add ord">
        <pc:chgData name="Ingrid Nyström" userId="fa4d9b98-065d-4aea-bf7b-84d2e3e70f4d" providerId="ADAL" clId="{C61A6AC9-A157-4D55-AA29-20D0D1BA81C6}" dt="2022-01-21T11:08:35.800" v="1297"/>
        <pc:sldMkLst>
          <pc:docMk/>
          <pc:sldMk cId="571986055" sldId="633"/>
        </pc:sldMkLst>
      </pc:sldChg>
      <pc:sldChg chg="add ord">
        <pc:chgData name="Ingrid Nyström" userId="fa4d9b98-065d-4aea-bf7b-84d2e3e70f4d" providerId="ADAL" clId="{C61A6AC9-A157-4D55-AA29-20D0D1BA81C6}" dt="2022-01-21T11:08:35.800" v="1297"/>
        <pc:sldMkLst>
          <pc:docMk/>
          <pc:sldMk cId="1386637127" sldId="634"/>
        </pc:sldMkLst>
      </pc:sldChg>
      <pc:sldChg chg="add ord">
        <pc:chgData name="Ingrid Nyström" userId="fa4d9b98-065d-4aea-bf7b-84d2e3e70f4d" providerId="ADAL" clId="{C61A6AC9-A157-4D55-AA29-20D0D1BA81C6}" dt="2022-01-21T11:08:35.800" v="1297"/>
        <pc:sldMkLst>
          <pc:docMk/>
          <pc:sldMk cId="1850524512" sldId="635"/>
        </pc:sldMkLst>
      </pc:sldChg>
    </pc:docChg>
  </pc:docChgLst>
  <pc:docChgLst>
    <pc:chgData name="Cox, E.P. (Evie)" userId="f6b3c370-290a-4e88-b8db-367b8bdc2915" providerId="ADAL" clId="{AFDB1B8E-0104-48FC-A7C9-6FCFCB7009A8}"/>
    <pc:docChg chg="modSld">
      <pc:chgData name="Cox, E.P. (Evie)" userId="f6b3c370-290a-4e88-b8db-367b8bdc2915" providerId="ADAL" clId="{AFDB1B8E-0104-48FC-A7C9-6FCFCB7009A8}" dt="2022-05-24T14:53:37.238" v="57"/>
      <pc:docMkLst>
        <pc:docMk/>
      </pc:docMkLst>
      <pc:sldChg chg="addSp modSp">
        <pc:chgData name="Cox, E.P. (Evie)" userId="f6b3c370-290a-4e88-b8db-367b8bdc2915" providerId="ADAL" clId="{AFDB1B8E-0104-48FC-A7C9-6FCFCB7009A8}" dt="2022-05-24T14:53:22.022" v="40"/>
        <pc:sldMkLst>
          <pc:docMk/>
          <pc:sldMk cId="4037311995" sldId="261"/>
        </pc:sldMkLst>
        <pc:spChg chg="add mod">
          <ac:chgData name="Cox, E.P. (Evie)" userId="f6b3c370-290a-4e88-b8db-367b8bdc2915" providerId="ADAL" clId="{AFDB1B8E-0104-48FC-A7C9-6FCFCB7009A8}" dt="2022-05-24T14:53:22.022" v="40"/>
          <ac:spMkLst>
            <pc:docMk/>
            <pc:sldMk cId="4037311995" sldId="261"/>
            <ac:spMk id="16" creationId="{94C96C24-8124-401F-833F-4879DCBC60B6}"/>
          </ac:spMkLst>
        </pc:spChg>
      </pc:sldChg>
      <pc:sldChg chg="addSp modSp">
        <pc:chgData name="Cox, E.P. (Evie)" userId="f6b3c370-290a-4e88-b8db-367b8bdc2915" providerId="ADAL" clId="{AFDB1B8E-0104-48FC-A7C9-6FCFCB7009A8}" dt="2022-05-24T14:52:59.122" v="14"/>
        <pc:sldMkLst>
          <pc:docMk/>
          <pc:sldMk cId="2081616685" sldId="286"/>
        </pc:sldMkLst>
        <pc:spChg chg="add mod">
          <ac:chgData name="Cox, E.P. (Evie)" userId="f6b3c370-290a-4e88-b8db-367b8bdc2915" providerId="ADAL" clId="{AFDB1B8E-0104-48FC-A7C9-6FCFCB7009A8}" dt="2022-05-24T14:52:59.122" v="14"/>
          <ac:spMkLst>
            <pc:docMk/>
            <pc:sldMk cId="2081616685" sldId="286"/>
            <ac:spMk id="7" creationId="{A4092E3C-5F1A-4EFE-87BE-C41891C261E0}"/>
          </ac:spMkLst>
        </pc:spChg>
      </pc:sldChg>
      <pc:sldChg chg="addSp modSp">
        <pc:chgData name="Cox, E.P. (Evie)" userId="f6b3c370-290a-4e88-b8db-367b8bdc2915" providerId="ADAL" clId="{AFDB1B8E-0104-48FC-A7C9-6FCFCB7009A8}" dt="2022-05-24T14:53:23.290" v="41"/>
        <pc:sldMkLst>
          <pc:docMk/>
          <pc:sldMk cId="3725934484" sldId="309"/>
        </pc:sldMkLst>
        <pc:spChg chg="add mod">
          <ac:chgData name="Cox, E.P. (Evie)" userId="f6b3c370-290a-4e88-b8db-367b8bdc2915" providerId="ADAL" clId="{AFDB1B8E-0104-48FC-A7C9-6FCFCB7009A8}" dt="2022-05-24T14:53:23.290" v="41"/>
          <ac:spMkLst>
            <pc:docMk/>
            <pc:sldMk cId="3725934484" sldId="309"/>
            <ac:spMk id="8" creationId="{314D9A71-65F1-4D48-BA33-6F5649B6B0F0}"/>
          </ac:spMkLst>
        </pc:spChg>
      </pc:sldChg>
      <pc:sldChg chg="addSp modSp">
        <pc:chgData name="Cox, E.P. (Evie)" userId="f6b3c370-290a-4e88-b8db-367b8bdc2915" providerId="ADAL" clId="{AFDB1B8E-0104-48FC-A7C9-6FCFCB7009A8}" dt="2022-05-24T14:52:43.834" v="3"/>
        <pc:sldMkLst>
          <pc:docMk/>
          <pc:sldMk cId="4022992603" sldId="324"/>
        </pc:sldMkLst>
        <pc:spChg chg="add mod">
          <ac:chgData name="Cox, E.P. (Evie)" userId="f6b3c370-290a-4e88-b8db-367b8bdc2915" providerId="ADAL" clId="{AFDB1B8E-0104-48FC-A7C9-6FCFCB7009A8}" dt="2022-05-24T14:52:43.834" v="3"/>
          <ac:spMkLst>
            <pc:docMk/>
            <pc:sldMk cId="4022992603" sldId="324"/>
            <ac:spMk id="6" creationId="{A0CF04B1-90B9-485C-B291-4E54590FF217}"/>
          </ac:spMkLst>
        </pc:spChg>
      </pc:sldChg>
      <pc:sldChg chg="addSp modSp mod">
        <pc:chgData name="Cox, E.P. (Evie)" userId="f6b3c370-290a-4e88-b8db-367b8bdc2915" providerId="ADAL" clId="{AFDB1B8E-0104-48FC-A7C9-6FCFCB7009A8}" dt="2022-05-24T14:52:27.088" v="1" actId="1076"/>
        <pc:sldMkLst>
          <pc:docMk/>
          <pc:sldMk cId="3956098081" sldId="325"/>
        </pc:sldMkLst>
        <pc:spChg chg="add mod">
          <ac:chgData name="Cox, E.P. (Evie)" userId="f6b3c370-290a-4e88-b8db-367b8bdc2915" providerId="ADAL" clId="{AFDB1B8E-0104-48FC-A7C9-6FCFCB7009A8}" dt="2022-05-24T14:52:27.088" v="1" actId="1076"/>
          <ac:spMkLst>
            <pc:docMk/>
            <pc:sldMk cId="3956098081" sldId="325"/>
            <ac:spMk id="9" creationId="{F038FB9D-94BB-41FC-BE64-725B28ED2E64}"/>
          </ac:spMkLst>
        </pc:spChg>
      </pc:sldChg>
      <pc:sldChg chg="addSp modSp">
        <pc:chgData name="Cox, E.P. (Evie)" userId="f6b3c370-290a-4e88-b8db-367b8bdc2915" providerId="ADAL" clId="{AFDB1B8E-0104-48FC-A7C9-6FCFCB7009A8}" dt="2022-05-24T14:52:50.764" v="7"/>
        <pc:sldMkLst>
          <pc:docMk/>
          <pc:sldMk cId="4192052" sldId="326"/>
        </pc:sldMkLst>
        <pc:spChg chg="add mod">
          <ac:chgData name="Cox, E.P. (Evie)" userId="f6b3c370-290a-4e88-b8db-367b8bdc2915" providerId="ADAL" clId="{AFDB1B8E-0104-48FC-A7C9-6FCFCB7009A8}" dt="2022-05-24T14:52:50.764" v="7"/>
          <ac:spMkLst>
            <pc:docMk/>
            <pc:sldMk cId="4192052" sldId="326"/>
            <ac:spMk id="11" creationId="{08471C10-9D90-48EC-92AC-0C7BCB7FC7A7}"/>
          </ac:spMkLst>
        </pc:spChg>
      </pc:sldChg>
      <pc:sldChg chg="addSp modSp">
        <pc:chgData name="Cox, E.P. (Evie)" userId="f6b3c370-290a-4e88-b8db-367b8bdc2915" providerId="ADAL" clId="{AFDB1B8E-0104-48FC-A7C9-6FCFCB7009A8}" dt="2022-05-24T14:52:55.417" v="10"/>
        <pc:sldMkLst>
          <pc:docMk/>
          <pc:sldMk cId="461700835" sldId="467"/>
        </pc:sldMkLst>
        <pc:spChg chg="add mod">
          <ac:chgData name="Cox, E.P. (Evie)" userId="f6b3c370-290a-4e88-b8db-367b8bdc2915" providerId="ADAL" clId="{AFDB1B8E-0104-48FC-A7C9-6FCFCB7009A8}" dt="2022-05-24T14:52:55.417" v="10"/>
          <ac:spMkLst>
            <pc:docMk/>
            <pc:sldMk cId="461700835" sldId="467"/>
            <ac:spMk id="15" creationId="{18E05459-5FB4-45FA-AA74-3C466D668967}"/>
          </ac:spMkLst>
        </pc:spChg>
      </pc:sldChg>
      <pc:sldChg chg="addSp modSp">
        <pc:chgData name="Cox, E.P. (Evie)" userId="f6b3c370-290a-4e88-b8db-367b8bdc2915" providerId="ADAL" clId="{AFDB1B8E-0104-48FC-A7C9-6FCFCB7009A8}" dt="2022-05-24T14:52:58.497" v="13"/>
        <pc:sldMkLst>
          <pc:docMk/>
          <pc:sldMk cId="1629894479" sldId="468"/>
        </pc:sldMkLst>
        <pc:spChg chg="add mod">
          <ac:chgData name="Cox, E.P. (Evie)" userId="f6b3c370-290a-4e88-b8db-367b8bdc2915" providerId="ADAL" clId="{AFDB1B8E-0104-48FC-A7C9-6FCFCB7009A8}" dt="2022-05-24T14:52:58.497" v="13"/>
          <ac:spMkLst>
            <pc:docMk/>
            <pc:sldMk cId="1629894479" sldId="468"/>
            <ac:spMk id="6" creationId="{9D5FA39A-80CB-496B-85A5-684E94EF85D2}"/>
          </ac:spMkLst>
        </pc:spChg>
      </pc:sldChg>
      <pc:sldChg chg="addSp modSp">
        <pc:chgData name="Cox, E.P. (Evie)" userId="f6b3c370-290a-4e88-b8db-367b8bdc2915" providerId="ADAL" clId="{AFDB1B8E-0104-48FC-A7C9-6FCFCB7009A8}" dt="2022-05-24T14:53:37.238" v="57"/>
        <pc:sldMkLst>
          <pc:docMk/>
          <pc:sldMk cId="1445263781" sldId="470"/>
        </pc:sldMkLst>
        <pc:spChg chg="add mod">
          <ac:chgData name="Cox, E.P. (Evie)" userId="f6b3c370-290a-4e88-b8db-367b8bdc2915" providerId="ADAL" clId="{AFDB1B8E-0104-48FC-A7C9-6FCFCB7009A8}" dt="2022-05-24T14:53:37.238" v="57"/>
          <ac:spMkLst>
            <pc:docMk/>
            <pc:sldMk cId="1445263781" sldId="470"/>
            <ac:spMk id="8" creationId="{1672266F-5C8F-44C1-ABE1-A0DCB5B7A141}"/>
          </ac:spMkLst>
        </pc:spChg>
      </pc:sldChg>
      <pc:sldChg chg="addSp modSp">
        <pc:chgData name="Cox, E.P. (Evie)" userId="f6b3c370-290a-4e88-b8db-367b8bdc2915" providerId="ADAL" clId="{AFDB1B8E-0104-48FC-A7C9-6FCFCB7009A8}" dt="2022-05-24T14:53:12.618" v="30"/>
        <pc:sldMkLst>
          <pc:docMk/>
          <pc:sldMk cId="3229011905" sldId="471"/>
        </pc:sldMkLst>
        <pc:spChg chg="add mod">
          <ac:chgData name="Cox, E.P. (Evie)" userId="f6b3c370-290a-4e88-b8db-367b8bdc2915" providerId="ADAL" clId="{AFDB1B8E-0104-48FC-A7C9-6FCFCB7009A8}" dt="2022-05-24T14:53:12.618" v="30"/>
          <ac:spMkLst>
            <pc:docMk/>
            <pc:sldMk cId="3229011905" sldId="471"/>
            <ac:spMk id="12" creationId="{C1BF60CB-0AA9-4540-9496-C2E263D790FF}"/>
          </ac:spMkLst>
        </pc:spChg>
      </pc:sldChg>
      <pc:sldChg chg="addSp modSp">
        <pc:chgData name="Cox, E.P. (Evie)" userId="f6b3c370-290a-4e88-b8db-367b8bdc2915" providerId="ADAL" clId="{AFDB1B8E-0104-48FC-A7C9-6FCFCB7009A8}" dt="2022-05-24T14:53:21.627" v="39"/>
        <pc:sldMkLst>
          <pc:docMk/>
          <pc:sldMk cId="2190368948" sldId="474"/>
        </pc:sldMkLst>
        <pc:spChg chg="add mod">
          <ac:chgData name="Cox, E.P. (Evie)" userId="f6b3c370-290a-4e88-b8db-367b8bdc2915" providerId="ADAL" clId="{AFDB1B8E-0104-48FC-A7C9-6FCFCB7009A8}" dt="2022-05-24T14:53:21.627" v="39"/>
          <ac:spMkLst>
            <pc:docMk/>
            <pc:sldMk cId="2190368948" sldId="474"/>
            <ac:spMk id="6" creationId="{755E2FC1-AE63-4114-BAAA-3F2EECF7645C}"/>
          </ac:spMkLst>
        </pc:spChg>
      </pc:sldChg>
      <pc:sldChg chg="addSp modSp">
        <pc:chgData name="Cox, E.P. (Evie)" userId="f6b3c370-290a-4e88-b8db-367b8bdc2915" providerId="ADAL" clId="{AFDB1B8E-0104-48FC-A7C9-6FCFCB7009A8}" dt="2022-05-24T14:53:03.266" v="20"/>
        <pc:sldMkLst>
          <pc:docMk/>
          <pc:sldMk cId="335792253" sldId="539"/>
        </pc:sldMkLst>
        <pc:spChg chg="add mod">
          <ac:chgData name="Cox, E.P. (Evie)" userId="f6b3c370-290a-4e88-b8db-367b8bdc2915" providerId="ADAL" clId="{AFDB1B8E-0104-48FC-A7C9-6FCFCB7009A8}" dt="2022-05-24T14:53:03.266" v="20"/>
          <ac:spMkLst>
            <pc:docMk/>
            <pc:sldMk cId="335792253" sldId="539"/>
            <ac:spMk id="12" creationId="{EA0D2666-D398-42AC-B252-E50607B36811}"/>
          </ac:spMkLst>
        </pc:spChg>
      </pc:sldChg>
      <pc:sldChg chg="addSp modSp">
        <pc:chgData name="Cox, E.P. (Evie)" userId="f6b3c370-290a-4e88-b8db-367b8bdc2915" providerId="ADAL" clId="{AFDB1B8E-0104-48FC-A7C9-6FCFCB7009A8}" dt="2022-05-24T14:53:21.286" v="38"/>
        <pc:sldMkLst>
          <pc:docMk/>
          <pc:sldMk cId="1130884146" sldId="542"/>
        </pc:sldMkLst>
        <pc:spChg chg="add mod">
          <ac:chgData name="Cox, E.P. (Evie)" userId="f6b3c370-290a-4e88-b8db-367b8bdc2915" providerId="ADAL" clId="{AFDB1B8E-0104-48FC-A7C9-6FCFCB7009A8}" dt="2022-05-24T14:53:21.286" v="38"/>
          <ac:spMkLst>
            <pc:docMk/>
            <pc:sldMk cId="1130884146" sldId="542"/>
            <ac:spMk id="6" creationId="{398FAD02-8BB7-457A-B24C-C7C190891029}"/>
          </ac:spMkLst>
        </pc:spChg>
      </pc:sldChg>
      <pc:sldChg chg="addSp modSp">
        <pc:chgData name="Cox, E.P. (Evie)" userId="f6b3c370-290a-4e88-b8db-367b8bdc2915" providerId="ADAL" clId="{AFDB1B8E-0104-48FC-A7C9-6FCFCB7009A8}" dt="2022-05-24T14:52:49.299" v="6"/>
        <pc:sldMkLst>
          <pc:docMk/>
          <pc:sldMk cId="385750768" sldId="543"/>
        </pc:sldMkLst>
        <pc:spChg chg="add mod">
          <ac:chgData name="Cox, E.P. (Evie)" userId="f6b3c370-290a-4e88-b8db-367b8bdc2915" providerId="ADAL" clId="{AFDB1B8E-0104-48FC-A7C9-6FCFCB7009A8}" dt="2022-05-24T14:52:49.299" v="6"/>
          <ac:spMkLst>
            <pc:docMk/>
            <pc:sldMk cId="385750768" sldId="543"/>
            <ac:spMk id="7" creationId="{E2F6AF32-7A72-44A4-8EF7-F460592C9388}"/>
          </ac:spMkLst>
        </pc:spChg>
      </pc:sldChg>
      <pc:sldChg chg="addSp modSp">
        <pc:chgData name="Cox, E.P. (Evie)" userId="f6b3c370-290a-4e88-b8db-367b8bdc2915" providerId="ADAL" clId="{AFDB1B8E-0104-48FC-A7C9-6FCFCB7009A8}" dt="2022-05-24T14:53:04.862" v="21"/>
        <pc:sldMkLst>
          <pc:docMk/>
          <pc:sldMk cId="3003701272" sldId="545"/>
        </pc:sldMkLst>
        <pc:spChg chg="add mod">
          <ac:chgData name="Cox, E.P. (Evie)" userId="f6b3c370-290a-4e88-b8db-367b8bdc2915" providerId="ADAL" clId="{AFDB1B8E-0104-48FC-A7C9-6FCFCB7009A8}" dt="2022-05-24T14:53:04.862" v="21"/>
          <ac:spMkLst>
            <pc:docMk/>
            <pc:sldMk cId="3003701272" sldId="545"/>
            <ac:spMk id="8" creationId="{C3BE2C83-9131-41F0-8C5E-21956D4FD2E5}"/>
          </ac:spMkLst>
        </pc:spChg>
      </pc:sldChg>
      <pc:sldChg chg="addSp modSp">
        <pc:chgData name="Cox, E.P. (Evie)" userId="f6b3c370-290a-4e88-b8db-367b8bdc2915" providerId="ADAL" clId="{AFDB1B8E-0104-48FC-A7C9-6FCFCB7009A8}" dt="2022-05-24T14:53:24.198" v="43"/>
        <pc:sldMkLst>
          <pc:docMk/>
          <pc:sldMk cId="68625617" sldId="546"/>
        </pc:sldMkLst>
        <pc:spChg chg="add mod">
          <ac:chgData name="Cox, E.P. (Evie)" userId="f6b3c370-290a-4e88-b8db-367b8bdc2915" providerId="ADAL" clId="{AFDB1B8E-0104-48FC-A7C9-6FCFCB7009A8}" dt="2022-05-24T14:53:24.198" v="43"/>
          <ac:spMkLst>
            <pc:docMk/>
            <pc:sldMk cId="68625617" sldId="546"/>
            <ac:spMk id="37" creationId="{FE7B543A-2C87-432B-AD10-0ACEA428C71F}"/>
          </ac:spMkLst>
        </pc:spChg>
      </pc:sldChg>
      <pc:sldChg chg="addSp modSp">
        <pc:chgData name="Cox, E.P. (Evie)" userId="f6b3c370-290a-4e88-b8db-367b8bdc2915" providerId="ADAL" clId="{AFDB1B8E-0104-48FC-A7C9-6FCFCB7009A8}" dt="2022-05-24T14:53:36.132" v="56"/>
        <pc:sldMkLst>
          <pc:docMk/>
          <pc:sldMk cId="192969633" sldId="552"/>
        </pc:sldMkLst>
        <pc:spChg chg="add mod">
          <ac:chgData name="Cox, E.P. (Evie)" userId="f6b3c370-290a-4e88-b8db-367b8bdc2915" providerId="ADAL" clId="{AFDB1B8E-0104-48FC-A7C9-6FCFCB7009A8}" dt="2022-05-24T14:53:36.132" v="56"/>
          <ac:spMkLst>
            <pc:docMk/>
            <pc:sldMk cId="192969633" sldId="552"/>
            <ac:spMk id="14" creationId="{E9FEBACA-4767-42DC-A3C4-536FDA85D4EA}"/>
          </ac:spMkLst>
        </pc:spChg>
      </pc:sldChg>
      <pc:sldChg chg="addSp modSp">
        <pc:chgData name="Cox, E.P. (Evie)" userId="f6b3c370-290a-4e88-b8db-367b8bdc2915" providerId="ADAL" clId="{AFDB1B8E-0104-48FC-A7C9-6FCFCB7009A8}" dt="2022-05-24T14:53:17.411" v="34"/>
        <pc:sldMkLst>
          <pc:docMk/>
          <pc:sldMk cId="3734035246" sldId="556"/>
        </pc:sldMkLst>
        <pc:spChg chg="add mod">
          <ac:chgData name="Cox, E.P. (Evie)" userId="f6b3c370-290a-4e88-b8db-367b8bdc2915" providerId="ADAL" clId="{AFDB1B8E-0104-48FC-A7C9-6FCFCB7009A8}" dt="2022-05-24T14:53:17.411" v="34"/>
          <ac:spMkLst>
            <pc:docMk/>
            <pc:sldMk cId="3734035246" sldId="556"/>
            <ac:spMk id="10" creationId="{196B3B7A-960D-42AF-9321-EE4009CF9109}"/>
          </ac:spMkLst>
        </pc:spChg>
      </pc:sldChg>
      <pc:sldChg chg="addSp modSp">
        <pc:chgData name="Cox, E.P. (Evie)" userId="f6b3c370-290a-4e88-b8db-367b8bdc2915" providerId="ADAL" clId="{AFDB1B8E-0104-48FC-A7C9-6FCFCB7009A8}" dt="2022-05-24T14:53:18.777" v="35"/>
        <pc:sldMkLst>
          <pc:docMk/>
          <pc:sldMk cId="3150408435" sldId="557"/>
        </pc:sldMkLst>
        <pc:spChg chg="add mod">
          <ac:chgData name="Cox, E.P. (Evie)" userId="f6b3c370-290a-4e88-b8db-367b8bdc2915" providerId="ADAL" clId="{AFDB1B8E-0104-48FC-A7C9-6FCFCB7009A8}" dt="2022-05-24T14:53:18.777" v="35"/>
          <ac:spMkLst>
            <pc:docMk/>
            <pc:sldMk cId="3150408435" sldId="557"/>
            <ac:spMk id="20" creationId="{BB78FF0A-B8D5-409F-A20F-9F2F55EA98E6}"/>
          </ac:spMkLst>
        </pc:spChg>
      </pc:sldChg>
      <pc:sldChg chg="addSp modSp">
        <pc:chgData name="Cox, E.P. (Evie)" userId="f6b3c370-290a-4e88-b8db-367b8bdc2915" providerId="ADAL" clId="{AFDB1B8E-0104-48FC-A7C9-6FCFCB7009A8}" dt="2022-05-24T14:53:19.277" v="36"/>
        <pc:sldMkLst>
          <pc:docMk/>
          <pc:sldMk cId="1896392252" sldId="558"/>
        </pc:sldMkLst>
        <pc:spChg chg="add mod">
          <ac:chgData name="Cox, E.P. (Evie)" userId="f6b3c370-290a-4e88-b8db-367b8bdc2915" providerId="ADAL" clId="{AFDB1B8E-0104-48FC-A7C9-6FCFCB7009A8}" dt="2022-05-24T14:53:19.277" v="36"/>
          <ac:spMkLst>
            <pc:docMk/>
            <pc:sldMk cId="1896392252" sldId="558"/>
            <ac:spMk id="6" creationId="{3A38B9B4-5C5F-4170-BF60-D05BFF466FC5}"/>
          </ac:spMkLst>
        </pc:spChg>
      </pc:sldChg>
      <pc:sldChg chg="addSp modSp">
        <pc:chgData name="Cox, E.P. (Evie)" userId="f6b3c370-290a-4e88-b8db-367b8bdc2915" providerId="ADAL" clId="{AFDB1B8E-0104-48FC-A7C9-6FCFCB7009A8}" dt="2022-05-24T14:53:20.834" v="37"/>
        <pc:sldMkLst>
          <pc:docMk/>
          <pc:sldMk cId="3665403118" sldId="559"/>
        </pc:sldMkLst>
        <pc:spChg chg="add mod">
          <ac:chgData name="Cox, E.P. (Evie)" userId="f6b3c370-290a-4e88-b8db-367b8bdc2915" providerId="ADAL" clId="{AFDB1B8E-0104-48FC-A7C9-6FCFCB7009A8}" dt="2022-05-24T14:53:20.834" v="37"/>
          <ac:spMkLst>
            <pc:docMk/>
            <pc:sldMk cId="3665403118" sldId="559"/>
            <ac:spMk id="6" creationId="{F1F62171-8605-4978-8E8F-D84D3A22B759}"/>
          </ac:spMkLst>
        </pc:spChg>
      </pc:sldChg>
      <pc:sldChg chg="addSp modSp">
        <pc:chgData name="Cox, E.P. (Evie)" userId="f6b3c370-290a-4e88-b8db-367b8bdc2915" providerId="ADAL" clId="{AFDB1B8E-0104-48FC-A7C9-6FCFCB7009A8}" dt="2022-05-24T14:53:32.651" v="52"/>
        <pc:sldMkLst>
          <pc:docMk/>
          <pc:sldMk cId="2216546784" sldId="560"/>
        </pc:sldMkLst>
        <pc:spChg chg="add mod">
          <ac:chgData name="Cox, E.P. (Evie)" userId="f6b3c370-290a-4e88-b8db-367b8bdc2915" providerId="ADAL" clId="{AFDB1B8E-0104-48FC-A7C9-6FCFCB7009A8}" dt="2022-05-24T14:53:32.651" v="52"/>
          <ac:spMkLst>
            <pc:docMk/>
            <pc:sldMk cId="2216546784" sldId="560"/>
            <ac:spMk id="7" creationId="{69BD9ECF-BB2F-4190-B2AE-E5C4AB4696CC}"/>
          </ac:spMkLst>
        </pc:spChg>
      </pc:sldChg>
      <pc:sldChg chg="addSp modSp">
        <pc:chgData name="Cox, E.P. (Evie)" userId="f6b3c370-290a-4e88-b8db-367b8bdc2915" providerId="ADAL" clId="{AFDB1B8E-0104-48FC-A7C9-6FCFCB7009A8}" dt="2022-05-24T14:53:23.873" v="42"/>
        <pc:sldMkLst>
          <pc:docMk/>
          <pc:sldMk cId="1829148716" sldId="561"/>
        </pc:sldMkLst>
        <pc:spChg chg="add mod">
          <ac:chgData name="Cox, E.P. (Evie)" userId="f6b3c370-290a-4e88-b8db-367b8bdc2915" providerId="ADAL" clId="{AFDB1B8E-0104-48FC-A7C9-6FCFCB7009A8}" dt="2022-05-24T14:53:23.873" v="42"/>
          <ac:spMkLst>
            <pc:docMk/>
            <pc:sldMk cId="1829148716" sldId="561"/>
            <ac:spMk id="40" creationId="{B5120617-710B-4363-B3C8-36CC4C3F07E6}"/>
          </ac:spMkLst>
        </pc:spChg>
      </pc:sldChg>
      <pc:sldChg chg="addSp modSp">
        <pc:chgData name="Cox, E.P. (Evie)" userId="f6b3c370-290a-4e88-b8db-367b8bdc2915" providerId="ADAL" clId="{AFDB1B8E-0104-48FC-A7C9-6FCFCB7009A8}" dt="2022-05-24T14:53:35.039" v="54"/>
        <pc:sldMkLst>
          <pc:docMk/>
          <pc:sldMk cId="453011042" sldId="562"/>
        </pc:sldMkLst>
        <pc:spChg chg="add mod">
          <ac:chgData name="Cox, E.P. (Evie)" userId="f6b3c370-290a-4e88-b8db-367b8bdc2915" providerId="ADAL" clId="{AFDB1B8E-0104-48FC-A7C9-6FCFCB7009A8}" dt="2022-05-24T14:53:35.039" v="54"/>
          <ac:spMkLst>
            <pc:docMk/>
            <pc:sldMk cId="453011042" sldId="562"/>
            <ac:spMk id="7" creationId="{A95CF17F-E72B-428F-A503-02FD0367753A}"/>
          </ac:spMkLst>
        </pc:spChg>
      </pc:sldChg>
      <pc:sldChg chg="addSp modSp">
        <pc:chgData name="Cox, E.P. (Evie)" userId="f6b3c370-290a-4e88-b8db-367b8bdc2915" providerId="ADAL" clId="{AFDB1B8E-0104-48FC-A7C9-6FCFCB7009A8}" dt="2022-05-24T14:53:02.812" v="19"/>
        <pc:sldMkLst>
          <pc:docMk/>
          <pc:sldMk cId="4247019114" sldId="564"/>
        </pc:sldMkLst>
        <pc:spChg chg="add mod">
          <ac:chgData name="Cox, E.P. (Evie)" userId="f6b3c370-290a-4e88-b8db-367b8bdc2915" providerId="ADAL" clId="{AFDB1B8E-0104-48FC-A7C9-6FCFCB7009A8}" dt="2022-05-24T14:53:02.812" v="19"/>
          <ac:spMkLst>
            <pc:docMk/>
            <pc:sldMk cId="4247019114" sldId="564"/>
            <ac:spMk id="6" creationId="{E29C4D48-F62A-49D7-B114-35F78634D361}"/>
          </ac:spMkLst>
        </pc:spChg>
      </pc:sldChg>
      <pc:sldChg chg="addSp modSp">
        <pc:chgData name="Cox, E.P. (Evie)" userId="f6b3c370-290a-4e88-b8db-367b8bdc2915" providerId="ADAL" clId="{AFDB1B8E-0104-48FC-A7C9-6FCFCB7009A8}" dt="2022-05-24T14:53:02.381" v="18"/>
        <pc:sldMkLst>
          <pc:docMk/>
          <pc:sldMk cId="2021580455" sldId="565"/>
        </pc:sldMkLst>
        <pc:spChg chg="add mod">
          <ac:chgData name="Cox, E.P. (Evie)" userId="f6b3c370-290a-4e88-b8db-367b8bdc2915" providerId="ADAL" clId="{AFDB1B8E-0104-48FC-A7C9-6FCFCB7009A8}" dt="2022-05-24T14:53:02.381" v="18"/>
          <ac:spMkLst>
            <pc:docMk/>
            <pc:sldMk cId="2021580455" sldId="565"/>
            <ac:spMk id="11" creationId="{6D15B032-F2B9-4314-AC7F-641F5E58B840}"/>
          </ac:spMkLst>
        </pc:spChg>
      </pc:sldChg>
      <pc:sldChg chg="addSp modSp">
        <pc:chgData name="Cox, E.P. (Evie)" userId="f6b3c370-290a-4e88-b8db-367b8bdc2915" providerId="ADAL" clId="{AFDB1B8E-0104-48FC-A7C9-6FCFCB7009A8}" dt="2022-05-24T14:52:54.013" v="9"/>
        <pc:sldMkLst>
          <pc:docMk/>
          <pc:sldMk cId="2347624091" sldId="571"/>
        </pc:sldMkLst>
        <pc:spChg chg="add mod">
          <ac:chgData name="Cox, E.P. (Evie)" userId="f6b3c370-290a-4e88-b8db-367b8bdc2915" providerId="ADAL" clId="{AFDB1B8E-0104-48FC-A7C9-6FCFCB7009A8}" dt="2022-05-24T14:52:54.013" v="9"/>
          <ac:spMkLst>
            <pc:docMk/>
            <pc:sldMk cId="2347624091" sldId="571"/>
            <ac:spMk id="8" creationId="{570EAD50-2B3C-4C53-BF9D-5AECC1CA9014}"/>
          </ac:spMkLst>
        </pc:spChg>
      </pc:sldChg>
      <pc:sldChg chg="addSp modSp">
        <pc:chgData name="Cox, E.P. (Evie)" userId="f6b3c370-290a-4e88-b8db-367b8bdc2915" providerId="ADAL" clId="{AFDB1B8E-0104-48FC-A7C9-6FCFCB7009A8}" dt="2022-05-24T14:53:24.668" v="44"/>
        <pc:sldMkLst>
          <pc:docMk/>
          <pc:sldMk cId="845146604" sldId="572"/>
        </pc:sldMkLst>
        <pc:spChg chg="add mod">
          <ac:chgData name="Cox, E.P. (Evie)" userId="f6b3c370-290a-4e88-b8db-367b8bdc2915" providerId="ADAL" clId="{AFDB1B8E-0104-48FC-A7C9-6FCFCB7009A8}" dt="2022-05-24T14:53:24.668" v="44"/>
          <ac:spMkLst>
            <pc:docMk/>
            <pc:sldMk cId="845146604" sldId="572"/>
            <ac:spMk id="19" creationId="{2A83A2EF-F930-4181-8E1E-34176624B3DE}"/>
          </ac:spMkLst>
        </pc:spChg>
      </pc:sldChg>
      <pc:sldChg chg="addSp modSp">
        <pc:chgData name="Cox, E.P. (Evie)" userId="f6b3c370-290a-4e88-b8db-367b8bdc2915" providerId="ADAL" clId="{AFDB1B8E-0104-48FC-A7C9-6FCFCB7009A8}" dt="2022-05-24T14:52:59.590" v="15"/>
        <pc:sldMkLst>
          <pc:docMk/>
          <pc:sldMk cId="2514283668" sldId="576"/>
        </pc:sldMkLst>
        <pc:spChg chg="add mod">
          <ac:chgData name="Cox, E.P. (Evie)" userId="f6b3c370-290a-4e88-b8db-367b8bdc2915" providerId="ADAL" clId="{AFDB1B8E-0104-48FC-A7C9-6FCFCB7009A8}" dt="2022-05-24T14:52:59.590" v="15"/>
          <ac:spMkLst>
            <pc:docMk/>
            <pc:sldMk cId="2514283668" sldId="576"/>
            <ac:spMk id="7" creationId="{8D189E7D-5C4A-407A-BD63-08ECADED9066}"/>
          </ac:spMkLst>
        </pc:spChg>
      </pc:sldChg>
      <pc:sldChg chg="addSp modSp">
        <pc:chgData name="Cox, E.P. (Evie)" userId="f6b3c370-290a-4e88-b8db-367b8bdc2915" providerId="ADAL" clId="{AFDB1B8E-0104-48FC-A7C9-6FCFCB7009A8}" dt="2022-05-24T14:53:00.050" v="16"/>
        <pc:sldMkLst>
          <pc:docMk/>
          <pc:sldMk cId="3450599052" sldId="577"/>
        </pc:sldMkLst>
        <pc:spChg chg="add mod">
          <ac:chgData name="Cox, E.P. (Evie)" userId="f6b3c370-290a-4e88-b8db-367b8bdc2915" providerId="ADAL" clId="{AFDB1B8E-0104-48FC-A7C9-6FCFCB7009A8}" dt="2022-05-24T14:53:00.050" v="16"/>
          <ac:spMkLst>
            <pc:docMk/>
            <pc:sldMk cId="3450599052" sldId="577"/>
            <ac:spMk id="6" creationId="{E72F4378-1A3A-4490-A104-5874C596AB2C}"/>
          </ac:spMkLst>
        </pc:spChg>
      </pc:sldChg>
      <pc:sldChg chg="addSp modSp">
        <pc:chgData name="Cox, E.P. (Evie)" userId="f6b3c370-290a-4e88-b8db-367b8bdc2915" providerId="ADAL" clId="{AFDB1B8E-0104-48FC-A7C9-6FCFCB7009A8}" dt="2022-05-24T14:53:10.427" v="28"/>
        <pc:sldMkLst>
          <pc:docMk/>
          <pc:sldMk cId="3880085799" sldId="581"/>
        </pc:sldMkLst>
        <pc:spChg chg="add mod">
          <ac:chgData name="Cox, E.P. (Evie)" userId="f6b3c370-290a-4e88-b8db-367b8bdc2915" providerId="ADAL" clId="{AFDB1B8E-0104-48FC-A7C9-6FCFCB7009A8}" dt="2022-05-24T14:53:10.427" v="28"/>
          <ac:spMkLst>
            <pc:docMk/>
            <pc:sldMk cId="3880085799" sldId="581"/>
            <ac:spMk id="7" creationId="{F949C10D-EBBA-477B-9FEB-9C99EBAD082D}"/>
          </ac:spMkLst>
        </pc:spChg>
      </pc:sldChg>
      <pc:sldChg chg="addSp modSp">
        <pc:chgData name="Cox, E.P. (Evie)" userId="f6b3c370-290a-4e88-b8db-367b8bdc2915" providerId="ADAL" clId="{AFDB1B8E-0104-48FC-A7C9-6FCFCB7009A8}" dt="2022-05-24T14:53:10.856" v="29"/>
        <pc:sldMkLst>
          <pc:docMk/>
          <pc:sldMk cId="3860905261" sldId="589"/>
        </pc:sldMkLst>
        <pc:spChg chg="add mod">
          <ac:chgData name="Cox, E.P. (Evie)" userId="f6b3c370-290a-4e88-b8db-367b8bdc2915" providerId="ADAL" clId="{AFDB1B8E-0104-48FC-A7C9-6FCFCB7009A8}" dt="2022-05-24T14:53:10.856" v="29"/>
          <ac:spMkLst>
            <pc:docMk/>
            <pc:sldMk cId="3860905261" sldId="589"/>
            <ac:spMk id="7" creationId="{B22769D6-FB5D-4D9F-B2BD-E4B6BF314F5C}"/>
          </ac:spMkLst>
        </pc:spChg>
      </pc:sldChg>
      <pc:sldChg chg="addSp modSp">
        <pc:chgData name="Cox, E.P. (Evie)" userId="f6b3c370-290a-4e88-b8db-367b8bdc2915" providerId="ADAL" clId="{AFDB1B8E-0104-48FC-A7C9-6FCFCB7009A8}" dt="2022-05-24T14:53:15.695" v="32"/>
        <pc:sldMkLst>
          <pc:docMk/>
          <pc:sldMk cId="4083241900" sldId="590"/>
        </pc:sldMkLst>
        <pc:spChg chg="add mod">
          <ac:chgData name="Cox, E.P. (Evie)" userId="f6b3c370-290a-4e88-b8db-367b8bdc2915" providerId="ADAL" clId="{AFDB1B8E-0104-48FC-A7C9-6FCFCB7009A8}" dt="2022-05-24T14:53:15.695" v="32"/>
          <ac:spMkLst>
            <pc:docMk/>
            <pc:sldMk cId="4083241900" sldId="590"/>
            <ac:spMk id="6" creationId="{804B2B74-300F-4FB6-8C8D-BD8D10A703C6}"/>
          </ac:spMkLst>
        </pc:spChg>
      </pc:sldChg>
      <pc:sldChg chg="addSp modSp">
        <pc:chgData name="Cox, E.P. (Evie)" userId="f6b3c370-290a-4e88-b8db-367b8bdc2915" providerId="ADAL" clId="{AFDB1B8E-0104-48FC-A7C9-6FCFCB7009A8}" dt="2022-05-24T14:53:16.036" v="33"/>
        <pc:sldMkLst>
          <pc:docMk/>
          <pc:sldMk cId="243755561" sldId="591"/>
        </pc:sldMkLst>
        <pc:spChg chg="add mod">
          <ac:chgData name="Cox, E.P. (Evie)" userId="f6b3c370-290a-4e88-b8db-367b8bdc2915" providerId="ADAL" clId="{AFDB1B8E-0104-48FC-A7C9-6FCFCB7009A8}" dt="2022-05-24T14:53:16.036" v="33"/>
          <ac:spMkLst>
            <pc:docMk/>
            <pc:sldMk cId="243755561" sldId="591"/>
            <ac:spMk id="7" creationId="{6A0722D5-476C-40E4-BFC6-FC3586BB26A0}"/>
          </ac:spMkLst>
        </pc:spChg>
      </pc:sldChg>
      <pc:sldChg chg="addSp modSp">
        <pc:chgData name="Cox, E.P. (Evie)" userId="f6b3c370-290a-4e88-b8db-367b8bdc2915" providerId="ADAL" clId="{AFDB1B8E-0104-48FC-A7C9-6FCFCB7009A8}" dt="2022-05-24T14:52:56.102" v="11"/>
        <pc:sldMkLst>
          <pc:docMk/>
          <pc:sldMk cId="847071419" sldId="610"/>
        </pc:sldMkLst>
        <pc:spChg chg="add mod">
          <ac:chgData name="Cox, E.P. (Evie)" userId="f6b3c370-290a-4e88-b8db-367b8bdc2915" providerId="ADAL" clId="{AFDB1B8E-0104-48FC-A7C9-6FCFCB7009A8}" dt="2022-05-24T14:52:56.102" v="11"/>
          <ac:spMkLst>
            <pc:docMk/>
            <pc:sldMk cId="847071419" sldId="610"/>
            <ac:spMk id="14" creationId="{72CBFBAA-6353-418A-AC76-7F30AD8D4E96}"/>
          </ac:spMkLst>
        </pc:spChg>
      </pc:sldChg>
      <pc:sldChg chg="addSp modSp">
        <pc:chgData name="Cox, E.P. (Evie)" userId="f6b3c370-290a-4e88-b8db-367b8bdc2915" providerId="ADAL" clId="{AFDB1B8E-0104-48FC-A7C9-6FCFCB7009A8}" dt="2022-05-24T14:52:58.208" v="12"/>
        <pc:sldMkLst>
          <pc:docMk/>
          <pc:sldMk cId="2916368961" sldId="611"/>
        </pc:sldMkLst>
        <pc:spChg chg="add mod">
          <ac:chgData name="Cox, E.P. (Evie)" userId="f6b3c370-290a-4e88-b8db-367b8bdc2915" providerId="ADAL" clId="{AFDB1B8E-0104-48FC-A7C9-6FCFCB7009A8}" dt="2022-05-24T14:52:58.208" v="12"/>
          <ac:spMkLst>
            <pc:docMk/>
            <pc:sldMk cId="2916368961" sldId="611"/>
            <ac:spMk id="20" creationId="{D3B42309-9CA6-496B-9D60-CE6CF919B682}"/>
          </ac:spMkLst>
        </pc:spChg>
      </pc:sldChg>
      <pc:sldChg chg="addSp modSp">
        <pc:chgData name="Cox, E.P. (Evie)" userId="f6b3c370-290a-4e88-b8db-367b8bdc2915" providerId="ADAL" clId="{AFDB1B8E-0104-48FC-A7C9-6FCFCB7009A8}" dt="2022-05-24T14:53:08.088" v="25"/>
        <pc:sldMkLst>
          <pc:docMk/>
          <pc:sldMk cId="1256880966" sldId="612"/>
        </pc:sldMkLst>
        <pc:spChg chg="add mod">
          <ac:chgData name="Cox, E.P. (Evie)" userId="f6b3c370-290a-4e88-b8db-367b8bdc2915" providerId="ADAL" clId="{AFDB1B8E-0104-48FC-A7C9-6FCFCB7009A8}" dt="2022-05-24T14:53:08.088" v="25"/>
          <ac:spMkLst>
            <pc:docMk/>
            <pc:sldMk cId="1256880966" sldId="612"/>
            <ac:spMk id="9" creationId="{0F9DC6CD-E390-4349-B057-69844EAC01C8}"/>
          </ac:spMkLst>
        </pc:spChg>
      </pc:sldChg>
      <pc:sldChg chg="addSp modSp">
        <pc:chgData name="Cox, E.P. (Evie)" userId="f6b3c370-290a-4e88-b8db-367b8bdc2915" providerId="ADAL" clId="{AFDB1B8E-0104-48FC-A7C9-6FCFCB7009A8}" dt="2022-05-24T14:53:30.221" v="48"/>
        <pc:sldMkLst>
          <pc:docMk/>
          <pc:sldMk cId="1468640236" sldId="616"/>
        </pc:sldMkLst>
        <pc:spChg chg="add mod">
          <ac:chgData name="Cox, E.P. (Evie)" userId="f6b3c370-290a-4e88-b8db-367b8bdc2915" providerId="ADAL" clId="{AFDB1B8E-0104-48FC-A7C9-6FCFCB7009A8}" dt="2022-05-24T14:53:30.221" v="48"/>
          <ac:spMkLst>
            <pc:docMk/>
            <pc:sldMk cId="1468640236" sldId="616"/>
            <ac:spMk id="7" creationId="{B4EA8B32-B52D-411B-8143-3C7D77A8A491}"/>
          </ac:spMkLst>
        </pc:spChg>
      </pc:sldChg>
      <pc:sldChg chg="addSp modSp">
        <pc:chgData name="Cox, E.P. (Evie)" userId="f6b3c370-290a-4e88-b8db-367b8bdc2915" providerId="ADAL" clId="{AFDB1B8E-0104-48FC-A7C9-6FCFCB7009A8}" dt="2022-05-24T14:53:31.812" v="50"/>
        <pc:sldMkLst>
          <pc:docMk/>
          <pc:sldMk cId="514324883" sldId="617"/>
        </pc:sldMkLst>
        <pc:spChg chg="add mod">
          <ac:chgData name="Cox, E.P. (Evie)" userId="f6b3c370-290a-4e88-b8db-367b8bdc2915" providerId="ADAL" clId="{AFDB1B8E-0104-48FC-A7C9-6FCFCB7009A8}" dt="2022-05-24T14:53:31.812" v="50"/>
          <ac:spMkLst>
            <pc:docMk/>
            <pc:sldMk cId="514324883" sldId="617"/>
            <ac:spMk id="7" creationId="{5E764836-0BD1-4569-AC7B-6FAC8F70B006}"/>
          </ac:spMkLst>
        </pc:spChg>
      </pc:sldChg>
      <pc:sldChg chg="addSp modSp">
        <pc:chgData name="Cox, E.P. (Evie)" userId="f6b3c370-290a-4e88-b8db-367b8bdc2915" providerId="ADAL" clId="{AFDB1B8E-0104-48FC-A7C9-6FCFCB7009A8}" dt="2022-05-24T14:53:12.997" v="31"/>
        <pc:sldMkLst>
          <pc:docMk/>
          <pc:sldMk cId="1620257362" sldId="618"/>
        </pc:sldMkLst>
        <pc:spChg chg="add mod">
          <ac:chgData name="Cox, E.P. (Evie)" userId="f6b3c370-290a-4e88-b8db-367b8bdc2915" providerId="ADAL" clId="{AFDB1B8E-0104-48FC-A7C9-6FCFCB7009A8}" dt="2022-05-24T14:53:12.997" v="31"/>
          <ac:spMkLst>
            <pc:docMk/>
            <pc:sldMk cId="1620257362" sldId="618"/>
            <ac:spMk id="6" creationId="{642543CF-8098-4E11-8B51-4C1A37E0F749}"/>
          </ac:spMkLst>
        </pc:spChg>
      </pc:sldChg>
      <pc:sldChg chg="addSp modSp">
        <pc:chgData name="Cox, E.P. (Evie)" userId="f6b3c370-290a-4e88-b8db-367b8bdc2915" providerId="ADAL" clId="{AFDB1B8E-0104-48FC-A7C9-6FCFCB7009A8}" dt="2022-05-24T14:53:35.424" v="55"/>
        <pc:sldMkLst>
          <pc:docMk/>
          <pc:sldMk cId="2101989485" sldId="619"/>
        </pc:sldMkLst>
        <pc:spChg chg="add mod">
          <ac:chgData name="Cox, E.P. (Evie)" userId="f6b3c370-290a-4e88-b8db-367b8bdc2915" providerId="ADAL" clId="{AFDB1B8E-0104-48FC-A7C9-6FCFCB7009A8}" dt="2022-05-24T14:53:35.424" v="55"/>
          <ac:spMkLst>
            <pc:docMk/>
            <pc:sldMk cId="2101989485" sldId="619"/>
            <ac:spMk id="7" creationId="{DE9B14F2-4A98-49DD-B9D5-1F3FE6112147}"/>
          </ac:spMkLst>
        </pc:spChg>
      </pc:sldChg>
      <pc:sldChg chg="addSp modSp">
        <pc:chgData name="Cox, E.P. (Evie)" userId="f6b3c370-290a-4e88-b8db-367b8bdc2915" providerId="ADAL" clId="{AFDB1B8E-0104-48FC-A7C9-6FCFCB7009A8}" dt="2022-05-24T14:53:07.227" v="23"/>
        <pc:sldMkLst>
          <pc:docMk/>
          <pc:sldMk cId="1485882549" sldId="620"/>
        </pc:sldMkLst>
        <pc:spChg chg="add mod">
          <ac:chgData name="Cox, E.P. (Evie)" userId="f6b3c370-290a-4e88-b8db-367b8bdc2915" providerId="ADAL" clId="{AFDB1B8E-0104-48FC-A7C9-6FCFCB7009A8}" dt="2022-05-24T14:53:07.227" v="23"/>
          <ac:spMkLst>
            <pc:docMk/>
            <pc:sldMk cId="1485882549" sldId="620"/>
            <ac:spMk id="6" creationId="{C84126B2-7F21-4D00-9DF1-64A3E0AFBE6D}"/>
          </ac:spMkLst>
        </pc:spChg>
      </pc:sldChg>
      <pc:sldChg chg="addSp modSp">
        <pc:chgData name="Cox, E.P. (Evie)" userId="f6b3c370-290a-4e88-b8db-367b8bdc2915" providerId="ADAL" clId="{AFDB1B8E-0104-48FC-A7C9-6FCFCB7009A8}" dt="2022-05-24T14:53:07.677" v="24"/>
        <pc:sldMkLst>
          <pc:docMk/>
          <pc:sldMk cId="465244647" sldId="621"/>
        </pc:sldMkLst>
        <pc:spChg chg="add mod">
          <ac:chgData name="Cox, E.P. (Evie)" userId="f6b3c370-290a-4e88-b8db-367b8bdc2915" providerId="ADAL" clId="{AFDB1B8E-0104-48FC-A7C9-6FCFCB7009A8}" dt="2022-05-24T14:53:07.677" v="24"/>
          <ac:spMkLst>
            <pc:docMk/>
            <pc:sldMk cId="465244647" sldId="621"/>
            <ac:spMk id="6" creationId="{0A0C3355-2182-4633-93F3-168BC18BDE4D}"/>
          </ac:spMkLst>
        </pc:spChg>
      </pc:sldChg>
      <pc:sldChg chg="addSp modSp">
        <pc:chgData name="Cox, E.P. (Evie)" userId="f6b3c370-290a-4e88-b8db-367b8bdc2915" providerId="ADAL" clId="{AFDB1B8E-0104-48FC-A7C9-6FCFCB7009A8}" dt="2022-05-24T14:53:05.692" v="22"/>
        <pc:sldMkLst>
          <pc:docMk/>
          <pc:sldMk cId="129749913" sldId="622"/>
        </pc:sldMkLst>
        <pc:spChg chg="add mod">
          <ac:chgData name="Cox, E.P. (Evie)" userId="f6b3c370-290a-4e88-b8db-367b8bdc2915" providerId="ADAL" clId="{AFDB1B8E-0104-48FC-A7C9-6FCFCB7009A8}" dt="2022-05-24T14:53:05.692" v="22"/>
          <ac:spMkLst>
            <pc:docMk/>
            <pc:sldMk cId="129749913" sldId="622"/>
            <ac:spMk id="9" creationId="{8A04B06E-8EE2-4DF7-86A8-8A0E2D98D20A}"/>
          </ac:spMkLst>
        </pc:spChg>
      </pc:sldChg>
      <pc:sldChg chg="addSp modSp">
        <pc:chgData name="Cox, E.P. (Evie)" userId="f6b3c370-290a-4e88-b8db-367b8bdc2915" providerId="ADAL" clId="{AFDB1B8E-0104-48FC-A7C9-6FCFCB7009A8}" dt="2022-05-24T14:53:08.579" v="26"/>
        <pc:sldMkLst>
          <pc:docMk/>
          <pc:sldMk cId="1657791325" sldId="623"/>
        </pc:sldMkLst>
        <pc:spChg chg="add mod">
          <ac:chgData name="Cox, E.P. (Evie)" userId="f6b3c370-290a-4e88-b8db-367b8bdc2915" providerId="ADAL" clId="{AFDB1B8E-0104-48FC-A7C9-6FCFCB7009A8}" dt="2022-05-24T14:53:08.579" v="26"/>
          <ac:spMkLst>
            <pc:docMk/>
            <pc:sldMk cId="1657791325" sldId="623"/>
            <ac:spMk id="9" creationId="{88928025-D2C4-4AF7-B61C-578CF4055AA0}"/>
          </ac:spMkLst>
        </pc:spChg>
      </pc:sldChg>
      <pc:sldChg chg="addSp modSp">
        <pc:chgData name="Cox, E.P. (Evie)" userId="f6b3c370-290a-4e88-b8db-367b8bdc2915" providerId="ADAL" clId="{AFDB1B8E-0104-48FC-A7C9-6FCFCB7009A8}" dt="2022-05-24T14:53:10.008" v="27"/>
        <pc:sldMkLst>
          <pc:docMk/>
          <pc:sldMk cId="1112459759" sldId="624"/>
        </pc:sldMkLst>
        <pc:spChg chg="add mod">
          <ac:chgData name="Cox, E.P. (Evie)" userId="f6b3c370-290a-4e88-b8db-367b8bdc2915" providerId="ADAL" clId="{AFDB1B8E-0104-48FC-A7C9-6FCFCB7009A8}" dt="2022-05-24T14:53:10.008" v="27"/>
          <ac:spMkLst>
            <pc:docMk/>
            <pc:sldMk cId="1112459759" sldId="624"/>
            <ac:spMk id="9" creationId="{7A8DD5DB-8F50-4428-B431-E70FD2D2A615}"/>
          </ac:spMkLst>
        </pc:spChg>
      </pc:sldChg>
      <pc:sldChg chg="addSp modSp">
        <pc:chgData name="Cox, E.P. (Evie)" userId="f6b3c370-290a-4e88-b8db-367b8bdc2915" providerId="ADAL" clId="{AFDB1B8E-0104-48FC-A7C9-6FCFCB7009A8}" dt="2022-05-24T14:52:52.887" v="8"/>
        <pc:sldMkLst>
          <pc:docMk/>
          <pc:sldMk cId="2137310316" sldId="625"/>
        </pc:sldMkLst>
        <pc:spChg chg="add mod">
          <ac:chgData name="Cox, E.P. (Evie)" userId="f6b3c370-290a-4e88-b8db-367b8bdc2915" providerId="ADAL" clId="{AFDB1B8E-0104-48FC-A7C9-6FCFCB7009A8}" dt="2022-05-24T14:52:52.887" v="8"/>
          <ac:spMkLst>
            <pc:docMk/>
            <pc:sldMk cId="2137310316" sldId="625"/>
            <ac:spMk id="26" creationId="{76DA3B6B-612E-4EC5-BA94-836156E6A32F}"/>
          </ac:spMkLst>
        </pc:spChg>
      </pc:sldChg>
      <pc:sldChg chg="addSp modSp mod">
        <pc:chgData name="Cox, E.P. (Evie)" userId="f6b3c370-290a-4e88-b8db-367b8bdc2915" providerId="ADAL" clId="{AFDB1B8E-0104-48FC-A7C9-6FCFCB7009A8}" dt="2022-05-24T14:52:48.179" v="5" actId="167"/>
        <pc:sldMkLst>
          <pc:docMk/>
          <pc:sldMk cId="2949255758" sldId="627"/>
        </pc:sldMkLst>
        <pc:spChg chg="add mod ord">
          <ac:chgData name="Cox, E.P. (Evie)" userId="f6b3c370-290a-4e88-b8db-367b8bdc2915" providerId="ADAL" clId="{AFDB1B8E-0104-48FC-A7C9-6FCFCB7009A8}" dt="2022-05-24T14:52:48.179" v="5" actId="167"/>
          <ac:spMkLst>
            <pc:docMk/>
            <pc:sldMk cId="2949255758" sldId="627"/>
            <ac:spMk id="14" creationId="{7DE02F7C-1F90-48BE-AB2B-22FF9FA6A1B3}"/>
          </ac:spMkLst>
        </pc:spChg>
      </pc:sldChg>
      <pc:sldChg chg="addSp modSp">
        <pc:chgData name="Cox, E.P. (Evie)" userId="f6b3c370-290a-4e88-b8db-367b8bdc2915" providerId="ADAL" clId="{AFDB1B8E-0104-48FC-A7C9-6FCFCB7009A8}" dt="2022-05-24T14:52:29.208" v="2"/>
        <pc:sldMkLst>
          <pc:docMk/>
          <pc:sldMk cId="1162685042" sldId="628"/>
        </pc:sldMkLst>
        <pc:spChg chg="add mod">
          <ac:chgData name="Cox, E.P. (Evie)" userId="f6b3c370-290a-4e88-b8db-367b8bdc2915" providerId="ADAL" clId="{AFDB1B8E-0104-48FC-A7C9-6FCFCB7009A8}" dt="2022-05-24T14:52:29.208" v="2"/>
          <ac:spMkLst>
            <pc:docMk/>
            <pc:sldMk cId="1162685042" sldId="628"/>
            <ac:spMk id="6" creationId="{74C39244-006C-4898-86BC-774544F34B8C}"/>
          </ac:spMkLst>
        </pc:spChg>
      </pc:sldChg>
      <pc:sldChg chg="addSp modSp">
        <pc:chgData name="Cox, E.P. (Evie)" userId="f6b3c370-290a-4e88-b8db-367b8bdc2915" providerId="ADAL" clId="{AFDB1B8E-0104-48FC-A7C9-6FCFCB7009A8}" dt="2022-05-24T14:53:01.232" v="17"/>
        <pc:sldMkLst>
          <pc:docMk/>
          <pc:sldMk cId="499334650" sldId="629"/>
        </pc:sldMkLst>
        <pc:spChg chg="add mod">
          <ac:chgData name="Cox, E.P. (Evie)" userId="f6b3c370-290a-4e88-b8db-367b8bdc2915" providerId="ADAL" clId="{AFDB1B8E-0104-48FC-A7C9-6FCFCB7009A8}" dt="2022-05-24T14:53:01.232" v="17"/>
          <ac:spMkLst>
            <pc:docMk/>
            <pc:sldMk cId="499334650" sldId="629"/>
            <ac:spMk id="7" creationId="{AF9B2D82-22B3-4A43-8A10-2397AE82759D}"/>
          </ac:spMkLst>
        </pc:spChg>
      </pc:sldChg>
      <pc:sldChg chg="addSp modSp">
        <pc:chgData name="Cox, E.P. (Evie)" userId="f6b3c370-290a-4e88-b8db-367b8bdc2915" providerId="ADAL" clId="{AFDB1B8E-0104-48FC-A7C9-6FCFCB7009A8}" dt="2022-05-24T14:53:26.068" v="45"/>
        <pc:sldMkLst>
          <pc:docMk/>
          <pc:sldMk cId="490632833" sldId="631"/>
        </pc:sldMkLst>
        <pc:spChg chg="add mod">
          <ac:chgData name="Cox, E.P. (Evie)" userId="f6b3c370-290a-4e88-b8db-367b8bdc2915" providerId="ADAL" clId="{AFDB1B8E-0104-48FC-A7C9-6FCFCB7009A8}" dt="2022-05-24T14:53:26.068" v="45"/>
          <ac:spMkLst>
            <pc:docMk/>
            <pc:sldMk cId="490632833" sldId="631"/>
            <ac:spMk id="7" creationId="{FA7C28B6-7253-478F-8D48-99159FE7093F}"/>
          </ac:spMkLst>
        </pc:spChg>
      </pc:sldChg>
      <pc:sldChg chg="addSp modSp mod">
        <pc:chgData name="Cox, E.P. (Evie)" userId="f6b3c370-290a-4e88-b8db-367b8bdc2915" providerId="ADAL" clId="{AFDB1B8E-0104-48FC-A7C9-6FCFCB7009A8}" dt="2022-05-24T14:53:29.065" v="47" actId="167"/>
        <pc:sldMkLst>
          <pc:docMk/>
          <pc:sldMk cId="3455270593" sldId="632"/>
        </pc:sldMkLst>
        <pc:spChg chg="add mod ord">
          <ac:chgData name="Cox, E.P. (Evie)" userId="f6b3c370-290a-4e88-b8db-367b8bdc2915" providerId="ADAL" clId="{AFDB1B8E-0104-48FC-A7C9-6FCFCB7009A8}" dt="2022-05-24T14:53:29.065" v="47" actId="167"/>
          <ac:spMkLst>
            <pc:docMk/>
            <pc:sldMk cId="3455270593" sldId="632"/>
            <ac:spMk id="12" creationId="{F5412608-5E8C-47AD-B95E-BC26ACED0565}"/>
          </ac:spMkLst>
        </pc:spChg>
      </pc:sldChg>
      <pc:sldChg chg="addSp modSp">
        <pc:chgData name="Cox, E.P. (Evie)" userId="f6b3c370-290a-4e88-b8db-367b8bdc2915" providerId="ADAL" clId="{AFDB1B8E-0104-48FC-A7C9-6FCFCB7009A8}" dt="2022-05-24T14:53:30.650" v="49"/>
        <pc:sldMkLst>
          <pc:docMk/>
          <pc:sldMk cId="571986055" sldId="633"/>
        </pc:sldMkLst>
        <pc:spChg chg="add mod">
          <ac:chgData name="Cox, E.P. (Evie)" userId="f6b3c370-290a-4e88-b8db-367b8bdc2915" providerId="ADAL" clId="{AFDB1B8E-0104-48FC-A7C9-6FCFCB7009A8}" dt="2022-05-24T14:53:30.650" v="49"/>
          <ac:spMkLst>
            <pc:docMk/>
            <pc:sldMk cId="571986055" sldId="633"/>
            <ac:spMk id="8" creationId="{77F8677D-C74D-4DAC-AAE0-F8DF224AFC70}"/>
          </ac:spMkLst>
        </pc:spChg>
      </pc:sldChg>
      <pc:sldChg chg="addSp modSp">
        <pc:chgData name="Cox, E.P. (Evie)" userId="f6b3c370-290a-4e88-b8db-367b8bdc2915" providerId="ADAL" clId="{AFDB1B8E-0104-48FC-A7C9-6FCFCB7009A8}" dt="2022-05-24T14:53:32.198" v="51"/>
        <pc:sldMkLst>
          <pc:docMk/>
          <pc:sldMk cId="1386637127" sldId="634"/>
        </pc:sldMkLst>
        <pc:spChg chg="add mod">
          <ac:chgData name="Cox, E.P. (Evie)" userId="f6b3c370-290a-4e88-b8db-367b8bdc2915" providerId="ADAL" clId="{AFDB1B8E-0104-48FC-A7C9-6FCFCB7009A8}" dt="2022-05-24T14:53:32.198" v="51"/>
          <ac:spMkLst>
            <pc:docMk/>
            <pc:sldMk cId="1386637127" sldId="634"/>
            <ac:spMk id="7" creationId="{D98822EA-EEDC-4CEF-A1A6-4C605F852863}"/>
          </ac:spMkLst>
        </pc:spChg>
      </pc:sldChg>
      <pc:sldChg chg="addSp modSp">
        <pc:chgData name="Cox, E.P. (Evie)" userId="f6b3c370-290a-4e88-b8db-367b8bdc2915" providerId="ADAL" clId="{AFDB1B8E-0104-48FC-A7C9-6FCFCB7009A8}" dt="2022-05-24T14:53:34.597" v="53"/>
        <pc:sldMkLst>
          <pc:docMk/>
          <pc:sldMk cId="1850524512" sldId="635"/>
        </pc:sldMkLst>
        <pc:spChg chg="add mod">
          <ac:chgData name="Cox, E.P. (Evie)" userId="f6b3c370-290a-4e88-b8db-367b8bdc2915" providerId="ADAL" clId="{AFDB1B8E-0104-48FC-A7C9-6FCFCB7009A8}" dt="2022-05-24T14:53:34.597" v="53"/>
          <ac:spMkLst>
            <pc:docMk/>
            <pc:sldMk cId="1850524512" sldId="635"/>
            <ac:spMk id="7" creationId="{A3B704B8-1095-4664-9736-A8EBCABBBEE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Tabelle1!$B$1</c:f>
              <c:strCache>
                <c:ptCount val="1"/>
                <c:pt idx="0">
                  <c:v>Datenreihe 1</c:v>
                </c:pt>
              </c:strCache>
            </c:strRef>
          </c:tx>
          <c:spPr>
            <a:solidFill>
              <a:schemeClr val="accent1"/>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43-4D83-99D2-1232CC8DAD31}"/>
            </c:ext>
          </c:extLst>
        </c:ser>
        <c:ser>
          <c:idx val="1"/>
          <c:order val="1"/>
          <c:tx>
            <c:strRef>
              <c:f>Tabelle1!$C$1</c:f>
              <c:strCache>
                <c:ptCount val="1"/>
                <c:pt idx="0">
                  <c:v>Datenreihe 2</c:v>
                </c:pt>
              </c:strCache>
            </c:strRef>
          </c:tx>
          <c:spPr>
            <a:solidFill>
              <a:schemeClr val="accent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43-4D83-99D2-1232CC8DAD31}"/>
            </c:ext>
          </c:extLst>
        </c:ser>
        <c:dLbls>
          <c:showLegendKey val="0"/>
          <c:showVal val="0"/>
          <c:showCatName val="0"/>
          <c:showSerName val="0"/>
          <c:showPercent val="0"/>
          <c:showBubbleSize val="0"/>
        </c:dLbls>
        <c:gapWidth val="219"/>
        <c:overlap val="-27"/>
        <c:axId val="359613648"/>
        <c:axId val="359612864"/>
      </c:barChart>
      <c:lineChart>
        <c:grouping val="standard"/>
        <c:varyColors val="0"/>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43-4D83-99D2-1232CC8DAD31}"/>
            </c:ext>
          </c:extLst>
        </c:ser>
        <c:dLbls>
          <c:showLegendKey val="0"/>
          <c:showVal val="0"/>
          <c:showCatName val="0"/>
          <c:showSerName val="0"/>
          <c:showPercent val="0"/>
          <c:showBubbleSize val="0"/>
        </c:dLbls>
        <c:marker val="1"/>
        <c:smooth val="0"/>
        <c:axId val="359613648"/>
        <c:axId val="359612864"/>
      </c:lineChart>
      <c:catAx>
        <c:axId val="35961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2864"/>
        <c:crosses val="autoZero"/>
        <c:auto val="1"/>
        <c:lblAlgn val="ctr"/>
        <c:lblOffset val="100"/>
        <c:noMultiLvlLbl val="0"/>
      </c:catAx>
      <c:valAx>
        <c:axId val="35961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ser>
          <c:idx val="0"/>
          <c:order val="0"/>
          <c:tx>
            <c:strRef>
              <c:f>Tabelle1!$B$1</c:f>
              <c:strCache>
                <c:ptCount val="1"/>
                <c:pt idx="0">
                  <c:v>Verkauf</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57-4C21-A1ED-19ABB9E1D9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D57-4C21-A1ED-19ABB9E1D96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D57-4C21-A1ED-19ABB9E1D96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D57-4C21-A1ED-19ABB9E1D961}"/>
              </c:ext>
            </c:extLst>
          </c:dPt>
          <c:cat>
            <c:strRef>
              <c:f>Tabelle1!$A$2:$A$5</c:f>
              <c:strCache>
                <c:ptCount val="4"/>
                <c:pt idx="0">
                  <c:v>1. Quartal</c:v>
                </c:pt>
                <c:pt idx="1">
                  <c:v>2. Quartal</c:v>
                </c:pt>
                <c:pt idx="2">
                  <c:v>3. Quartal</c:v>
                </c:pt>
                <c:pt idx="3">
                  <c:v>4. Quartal</c:v>
                </c:pt>
              </c:strCache>
            </c:strRef>
          </c:cat>
          <c:val>
            <c:numRef>
              <c:f>Tabelle1!$B$2:$B$5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D57-4C21-A1ED-19ABB9E1D96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84B-4852-B6B0-2FA1E463C260}"/>
            </c:ext>
          </c:extLst>
        </c:ser>
        <c:ser>
          <c:idx val="1"/>
          <c:order val="1"/>
          <c:tx>
            <c:strRef>
              <c:f>Tabelle1!$C$1</c:f>
              <c:strCache>
                <c:ptCount val="1"/>
                <c:pt idx="0">
                  <c:v>Datenreihe 2</c:v>
                </c:pt>
              </c:strCache>
            </c:strRef>
          </c:tx>
          <c:spPr>
            <a:ln w="28575" cap="rnd">
              <a:solidFill>
                <a:schemeClr val="accent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84B-4852-B6B0-2FA1E463C260}"/>
            </c:ext>
          </c:extLst>
        </c:ser>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84B-4852-B6B0-2FA1E463C260}"/>
            </c:ext>
          </c:extLst>
        </c:ser>
        <c:dLbls>
          <c:showLegendKey val="0"/>
          <c:showVal val="0"/>
          <c:showCatName val="0"/>
          <c:showSerName val="0"/>
          <c:showPercent val="0"/>
          <c:showBubbleSize val="0"/>
        </c:dLbls>
        <c:smooth val="0"/>
        <c:axId val="418495224"/>
        <c:axId val="418492872"/>
      </c:lineChart>
      <c:catAx>
        <c:axId val="418495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2872"/>
        <c:crosses val="autoZero"/>
        <c:auto val="1"/>
        <c:lblAlgn val="ctr"/>
        <c:lblOffset val="100"/>
        <c:noMultiLvlLbl val="0"/>
      </c:catAx>
      <c:valAx>
        <c:axId val="418492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1301F4-CD5E-403B-9386-47B1E8FD12E4}"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GB"/>
        </a:p>
      </dgm:t>
    </dgm:pt>
    <dgm:pt modelId="{C484E583-0F9D-46EB-9164-2674C7B98E49}">
      <dgm:prSet phldrT="[Text]"/>
      <dgm:spPr/>
      <dgm:t>
        <a:bodyPr/>
        <a:lstStyle/>
        <a:p>
          <a:r>
            <a:rPr lang="en-GB" b="0" i="0" u="none" dirty="0">
              <a:solidFill>
                <a:schemeClr val="tx1"/>
              </a:solidFill>
            </a:rPr>
            <a:t>Networking and knowledge building</a:t>
          </a:r>
          <a:endParaRPr lang="en-GB" b="0" dirty="0">
            <a:solidFill>
              <a:schemeClr val="tx1"/>
            </a:solidFill>
          </a:endParaRPr>
        </a:p>
      </dgm:t>
    </dgm:pt>
    <dgm:pt modelId="{DBC9932B-D763-4E76-80C1-73E19268D6E4}" type="parTrans" cxnId="{0D347A25-9E7F-4673-A27B-81A5E14B36E8}">
      <dgm:prSet/>
      <dgm:spPr/>
      <dgm:t>
        <a:bodyPr/>
        <a:lstStyle/>
        <a:p>
          <a:endParaRPr lang="en-GB" b="0">
            <a:solidFill>
              <a:schemeClr val="tx1"/>
            </a:solidFill>
          </a:endParaRPr>
        </a:p>
      </dgm:t>
    </dgm:pt>
    <dgm:pt modelId="{5CDEE5A2-A643-4C76-8B71-5C21F481CDD1}" type="sibTrans" cxnId="{0D347A25-9E7F-4673-A27B-81A5E14B36E8}">
      <dgm:prSet/>
      <dgm:spPr/>
      <dgm:t>
        <a:bodyPr/>
        <a:lstStyle/>
        <a:p>
          <a:endParaRPr lang="en-GB" b="0">
            <a:solidFill>
              <a:schemeClr val="tx1"/>
            </a:solidFill>
          </a:endParaRPr>
        </a:p>
      </dgm:t>
    </dgm:pt>
    <dgm:pt modelId="{A6734902-7275-42CF-94A4-143E48BB8E88}">
      <dgm:prSet/>
      <dgm:spPr/>
      <dgm:t>
        <a:bodyPr/>
        <a:lstStyle/>
        <a:p>
          <a:r>
            <a:rPr lang="en-GB" b="0" i="0" u="none" dirty="0">
              <a:solidFill>
                <a:schemeClr val="tx1"/>
              </a:solidFill>
            </a:rPr>
            <a:t>Coordinated support to SMEs</a:t>
          </a:r>
          <a:endParaRPr lang="en-GB" b="0" dirty="0">
            <a:solidFill>
              <a:schemeClr val="tx1"/>
            </a:solidFill>
          </a:endParaRPr>
        </a:p>
      </dgm:t>
    </dgm:pt>
    <dgm:pt modelId="{5A5FCD7A-5E5D-47BC-B6B3-0E5136A0D5FA}" type="parTrans" cxnId="{2021361A-01C5-466E-A88A-3F4DFD5E1B80}">
      <dgm:prSet/>
      <dgm:spPr/>
      <dgm:t>
        <a:bodyPr/>
        <a:lstStyle/>
        <a:p>
          <a:endParaRPr lang="en-GB" b="0">
            <a:solidFill>
              <a:schemeClr val="tx1"/>
            </a:solidFill>
          </a:endParaRPr>
        </a:p>
      </dgm:t>
    </dgm:pt>
    <dgm:pt modelId="{FFE3C02D-E092-4EA4-8DA6-B23389DB4A86}" type="sibTrans" cxnId="{2021361A-01C5-466E-A88A-3F4DFD5E1B80}">
      <dgm:prSet/>
      <dgm:spPr/>
      <dgm:t>
        <a:bodyPr/>
        <a:lstStyle/>
        <a:p>
          <a:endParaRPr lang="en-GB" b="0">
            <a:solidFill>
              <a:schemeClr val="tx1"/>
            </a:solidFill>
          </a:endParaRPr>
        </a:p>
      </dgm:t>
    </dgm:pt>
    <dgm:pt modelId="{45C805D5-D3D0-4278-A9BF-E1DB19B24378}">
      <dgm:prSet/>
      <dgm:spPr/>
      <dgm:t>
        <a:bodyPr/>
        <a:lstStyle/>
        <a:p>
          <a:r>
            <a:rPr lang="en-US" b="0" i="0" u="none" dirty="0">
              <a:solidFill>
                <a:schemeClr val="tx1"/>
              </a:solidFill>
            </a:rPr>
            <a:t>Collective energy projects</a:t>
          </a:r>
          <a:endParaRPr lang="en-GB" b="0" dirty="0">
            <a:solidFill>
              <a:schemeClr val="tx1"/>
            </a:solidFill>
          </a:endParaRPr>
        </a:p>
      </dgm:t>
    </dgm:pt>
    <dgm:pt modelId="{EA1D427F-3CCE-4603-B6B7-C85AE6E0F458}" type="parTrans" cxnId="{F83F8720-71BC-4125-84AE-5E1C000ADDAA}">
      <dgm:prSet/>
      <dgm:spPr/>
      <dgm:t>
        <a:bodyPr/>
        <a:lstStyle/>
        <a:p>
          <a:endParaRPr lang="en-GB" b="0">
            <a:solidFill>
              <a:schemeClr val="tx1"/>
            </a:solidFill>
          </a:endParaRPr>
        </a:p>
      </dgm:t>
    </dgm:pt>
    <dgm:pt modelId="{1D594B13-5E5A-498A-A0A2-D54F7207A1B2}" type="sibTrans" cxnId="{F83F8720-71BC-4125-84AE-5E1C000ADDAA}">
      <dgm:prSet/>
      <dgm:spPr/>
      <dgm:t>
        <a:bodyPr/>
        <a:lstStyle/>
        <a:p>
          <a:endParaRPr lang="en-GB" b="0">
            <a:solidFill>
              <a:schemeClr val="tx1"/>
            </a:solidFill>
          </a:endParaRPr>
        </a:p>
      </dgm:t>
    </dgm:pt>
    <dgm:pt modelId="{0F536146-56BF-4A3B-917E-4D6F4C55B439}">
      <dgm:prSet/>
      <dgm:spPr/>
      <dgm:t>
        <a:bodyPr/>
        <a:lstStyle/>
        <a:p>
          <a:r>
            <a:rPr lang="en-GB" b="0" i="0" u="none" dirty="0">
              <a:solidFill>
                <a:schemeClr val="tx1"/>
              </a:solidFill>
            </a:rPr>
            <a:t>Internal and external communication</a:t>
          </a:r>
          <a:endParaRPr lang="en-GB" b="0" dirty="0">
            <a:solidFill>
              <a:schemeClr val="tx1"/>
            </a:solidFill>
          </a:endParaRPr>
        </a:p>
      </dgm:t>
    </dgm:pt>
    <dgm:pt modelId="{A3066AB8-997D-4B87-96E5-122BF9D3383C}" type="parTrans" cxnId="{C2D9F894-B8C0-4890-A698-040058622D4F}">
      <dgm:prSet/>
      <dgm:spPr/>
      <dgm:t>
        <a:bodyPr/>
        <a:lstStyle/>
        <a:p>
          <a:endParaRPr lang="en-GB" b="0">
            <a:solidFill>
              <a:schemeClr val="tx1"/>
            </a:solidFill>
          </a:endParaRPr>
        </a:p>
      </dgm:t>
    </dgm:pt>
    <dgm:pt modelId="{F3B1433C-0D6A-49FF-9437-29F8BB101CB2}" type="sibTrans" cxnId="{C2D9F894-B8C0-4890-A698-040058622D4F}">
      <dgm:prSet/>
      <dgm:spPr/>
      <dgm:t>
        <a:bodyPr/>
        <a:lstStyle/>
        <a:p>
          <a:endParaRPr lang="en-GB" b="0">
            <a:solidFill>
              <a:schemeClr val="tx1"/>
            </a:solidFill>
          </a:endParaRPr>
        </a:p>
      </dgm:t>
    </dgm:pt>
    <dgm:pt modelId="{681DE110-D226-4116-95C1-FEE596B42F5E}" type="pres">
      <dgm:prSet presAssocID="{C61301F4-CD5E-403B-9386-47B1E8FD12E4}" presName="Name0" presStyleCnt="0">
        <dgm:presLayoutVars>
          <dgm:dir/>
          <dgm:animLvl val="lvl"/>
          <dgm:resizeHandles val="exact"/>
        </dgm:presLayoutVars>
      </dgm:prSet>
      <dgm:spPr/>
    </dgm:pt>
    <dgm:pt modelId="{8D587A60-C402-4A22-85B8-3F12625BF273}" type="pres">
      <dgm:prSet presAssocID="{C484E583-0F9D-46EB-9164-2674C7B98E49}" presName="linNode" presStyleCnt="0"/>
      <dgm:spPr/>
    </dgm:pt>
    <dgm:pt modelId="{BF853644-96F6-4FBD-89C9-8D37E62B3144}" type="pres">
      <dgm:prSet presAssocID="{C484E583-0F9D-46EB-9164-2674C7B98E49}" presName="parentText" presStyleLbl="node1" presStyleIdx="0" presStyleCnt="4" custScaleX="277778">
        <dgm:presLayoutVars>
          <dgm:chMax val="1"/>
          <dgm:bulletEnabled val="1"/>
        </dgm:presLayoutVars>
      </dgm:prSet>
      <dgm:spPr/>
    </dgm:pt>
    <dgm:pt modelId="{81F2DD41-3933-4A08-B4DC-EA859B1F0FF9}" type="pres">
      <dgm:prSet presAssocID="{5CDEE5A2-A643-4C76-8B71-5C21F481CDD1}" presName="sp" presStyleCnt="0"/>
      <dgm:spPr/>
    </dgm:pt>
    <dgm:pt modelId="{6E395A9F-4BC0-4381-9417-2F375484A643}" type="pres">
      <dgm:prSet presAssocID="{A6734902-7275-42CF-94A4-143E48BB8E88}" presName="linNode" presStyleCnt="0"/>
      <dgm:spPr/>
    </dgm:pt>
    <dgm:pt modelId="{F015C309-5E71-422B-BBB1-1BE7E0D740A3}" type="pres">
      <dgm:prSet presAssocID="{A6734902-7275-42CF-94A4-143E48BB8E88}" presName="parentText" presStyleLbl="node1" presStyleIdx="1" presStyleCnt="4" custScaleX="277778">
        <dgm:presLayoutVars>
          <dgm:chMax val="1"/>
          <dgm:bulletEnabled val="1"/>
        </dgm:presLayoutVars>
      </dgm:prSet>
      <dgm:spPr/>
    </dgm:pt>
    <dgm:pt modelId="{F5CDA1EC-0F84-43A0-BFFE-981A207B01FC}" type="pres">
      <dgm:prSet presAssocID="{FFE3C02D-E092-4EA4-8DA6-B23389DB4A86}" presName="sp" presStyleCnt="0"/>
      <dgm:spPr/>
    </dgm:pt>
    <dgm:pt modelId="{F46892D8-B004-4FC3-AFAE-9D8E64CB5BBF}" type="pres">
      <dgm:prSet presAssocID="{45C805D5-D3D0-4278-A9BF-E1DB19B24378}" presName="linNode" presStyleCnt="0"/>
      <dgm:spPr/>
    </dgm:pt>
    <dgm:pt modelId="{DC860BF8-1F16-4FA4-826E-299C3AA37F51}" type="pres">
      <dgm:prSet presAssocID="{45C805D5-D3D0-4278-A9BF-E1DB19B24378}" presName="parentText" presStyleLbl="node1" presStyleIdx="2" presStyleCnt="4" custScaleX="277778">
        <dgm:presLayoutVars>
          <dgm:chMax val="1"/>
          <dgm:bulletEnabled val="1"/>
        </dgm:presLayoutVars>
      </dgm:prSet>
      <dgm:spPr/>
    </dgm:pt>
    <dgm:pt modelId="{E5CDD7D7-2260-4A92-8FFA-7D0FBACDEC01}" type="pres">
      <dgm:prSet presAssocID="{1D594B13-5E5A-498A-A0A2-D54F7207A1B2}" presName="sp" presStyleCnt="0"/>
      <dgm:spPr/>
    </dgm:pt>
    <dgm:pt modelId="{5FAFE064-BE4C-43F9-8D5A-8215FDA976EB}" type="pres">
      <dgm:prSet presAssocID="{0F536146-56BF-4A3B-917E-4D6F4C55B439}" presName="linNode" presStyleCnt="0"/>
      <dgm:spPr/>
    </dgm:pt>
    <dgm:pt modelId="{58E41E23-9B20-42F0-AD38-2A4F9B32E6B9}" type="pres">
      <dgm:prSet presAssocID="{0F536146-56BF-4A3B-917E-4D6F4C55B439}" presName="parentText" presStyleLbl="node1" presStyleIdx="3" presStyleCnt="4" custScaleX="277778">
        <dgm:presLayoutVars>
          <dgm:chMax val="1"/>
          <dgm:bulletEnabled val="1"/>
        </dgm:presLayoutVars>
      </dgm:prSet>
      <dgm:spPr/>
    </dgm:pt>
  </dgm:ptLst>
  <dgm:cxnLst>
    <dgm:cxn modelId="{2021361A-01C5-466E-A88A-3F4DFD5E1B80}" srcId="{C61301F4-CD5E-403B-9386-47B1E8FD12E4}" destId="{A6734902-7275-42CF-94A4-143E48BB8E88}" srcOrd="1" destOrd="0" parTransId="{5A5FCD7A-5E5D-47BC-B6B3-0E5136A0D5FA}" sibTransId="{FFE3C02D-E092-4EA4-8DA6-B23389DB4A86}"/>
    <dgm:cxn modelId="{7E9F0F20-7E34-4398-9A5F-2B1A112BEE12}" type="presOf" srcId="{C61301F4-CD5E-403B-9386-47B1E8FD12E4}" destId="{681DE110-D226-4116-95C1-FEE596B42F5E}" srcOrd="0" destOrd="0" presId="urn:microsoft.com/office/officeart/2005/8/layout/vList5"/>
    <dgm:cxn modelId="{F83F8720-71BC-4125-84AE-5E1C000ADDAA}" srcId="{C61301F4-CD5E-403B-9386-47B1E8FD12E4}" destId="{45C805D5-D3D0-4278-A9BF-E1DB19B24378}" srcOrd="2" destOrd="0" parTransId="{EA1D427F-3CCE-4603-B6B7-C85AE6E0F458}" sibTransId="{1D594B13-5E5A-498A-A0A2-D54F7207A1B2}"/>
    <dgm:cxn modelId="{0D347A25-9E7F-4673-A27B-81A5E14B36E8}" srcId="{C61301F4-CD5E-403B-9386-47B1E8FD12E4}" destId="{C484E583-0F9D-46EB-9164-2674C7B98E49}" srcOrd="0" destOrd="0" parTransId="{DBC9932B-D763-4E76-80C1-73E19268D6E4}" sibTransId="{5CDEE5A2-A643-4C76-8B71-5C21F481CDD1}"/>
    <dgm:cxn modelId="{C2D9F894-B8C0-4890-A698-040058622D4F}" srcId="{C61301F4-CD5E-403B-9386-47B1E8FD12E4}" destId="{0F536146-56BF-4A3B-917E-4D6F4C55B439}" srcOrd="3" destOrd="0" parTransId="{A3066AB8-997D-4B87-96E5-122BF9D3383C}" sibTransId="{F3B1433C-0D6A-49FF-9437-29F8BB101CB2}"/>
    <dgm:cxn modelId="{AE9517C2-B742-4041-8EDA-BD9AC3231834}" type="presOf" srcId="{A6734902-7275-42CF-94A4-143E48BB8E88}" destId="{F015C309-5E71-422B-BBB1-1BE7E0D740A3}" srcOrd="0" destOrd="0" presId="urn:microsoft.com/office/officeart/2005/8/layout/vList5"/>
    <dgm:cxn modelId="{8DE302D6-2572-4A10-8D10-3CD02F740C0E}" type="presOf" srcId="{0F536146-56BF-4A3B-917E-4D6F4C55B439}" destId="{58E41E23-9B20-42F0-AD38-2A4F9B32E6B9}" srcOrd="0" destOrd="0" presId="urn:microsoft.com/office/officeart/2005/8/layout/vList5"/>
    <dgm:cxn modelId="{078199E8-29F6-40E5-AAC0-85B9D18AF67C}" type="presOf" srcId="{C484E583-0F9D-46EB-9164-2674C7B98E49}" destId="{BF853644-96F6-4FBD-89C9-8D37E62B3144}" srcOrd="0" destOrd="0" presId="urn:microsoft.com/office/officeart/2005/8/layout/vList5"/>
    <dgm:cxn modelId="{747314E9-2A0E-4BF3-AF29-3CBEF07D6AE3}" type="presOf" srcId="{45C805D5-D3D0-4278-A9BF-E1DB19B24378}" destId="{DC860BF8-1F16-4FA4-826E-299C3AA37F51}" srcOrd="0" destOrd="0" presId="urn:microsoft.com/office/officeart/2005/8/layout/vList5"/>
    <dgm:cxn modelId="{D0D23146-4AAB-4CEB-ADC7-D60CF459B71B}" type="presParOf" srcId="{681DE110-D226-4116-95C1-FEE596B42F5E}" destId="{8D587A60-C402-4A22-85B8-3F12625BF273}" srcOrd="0" destOrd="0" presId="urn:microsoft.com/office/officeart/2005/8/layout/vList5"/>
    <dgm:cxn modelId="{0500EB47-CCB9-469B-8799-7F1E718909AF}" type="presParOf" srcId="{8D587A60-C402-4A22-85B8-3F12625BF273}" destId="{BF853644-96F6-4FBD-89C9-8D37E62B3144}" srcOrd="0" destOrd="0" presId="urn:microsoft.com/office/officeart/2005/8/layout/vList5"/>
    <dgm:cxn modelId="{A6DA53C9-14E1-414E-91BD-EAA367CACB09}" type="presParOf" srcId="{681DE110-D226-4116-95C1-FEE596B42F5E}" destId="{81F2DD41-3933-4A08-B4DC-EA859B1F0FF9}" srcOrd="1" destOrd="0" presId="urn:microsoft.com/office/officeart/2005/8/layout/vList5"/>
    <dgm:cxn modelId="{D062F817-C7DF-4147-A6F1-850DF12FB736}" type="presParOf" srcId="{681DE110-D226-4116-95C1-FEE596B42F5E}" destId="{6E395A9F-4BC0-4381-9417-2F375484A643}" srcOrd="2" destOrd="0" presId="urn:microsoft.com/office/officeart/2005/8/layout/vList5"/>
    <dgm:cxn modelId="{E7C8EEC0-80CC-4EEE-BE5B-717C3ABC22BB}" type="presParOf" srcId="{6E395A9F-4BC0-4381-9417-2F375484A643}" destId="{F015C309-5E71-422B-BBB1-1BE7E0D740A3}" srcOrd="0" destOrd="0" presId="urn:microsoft.com/office/officeart/2005/8/layout/vList5"/>
    <dgm:cxn modelId="{18D7A869-9484-489F-9B34-3065B3E9EC36}" type="presParOf" srcId="{681DE110-D226-4116-95C1-FEE596B42F5E}" destId="{F5CDA1EC-0F84-43A0-BFFE-981A207B01FC}" srcOrd="3" destOrd="0" presId="urn:microsoft.com/office/officeart/2005/8/layout/vList5"/>
    <dgm:cxn modelId="{34DCD68E-4554-4CBB-96E0-7E750F1960E6}" type="presParOf" srcId="{681DE110-D226-4116-95C1-FEE596B42F5E}" destId="{F46892D8-B004-4FC3-AFAE-9D8E64CB5BBF}" srcOrd="4" destOrd="0" presId="urn:microsoft.com/office/officeart/2005/8/layout/vList5"/>
    <dgm:cxn modelId="{A2BE098D-32F6-4F6E-BA46-F6FCBA2BC263}" type="presParOf" srcId="{F46892D8-B004-4FC3-AFAE-9D8E64CB5BBF}" destId="{DC860BF8-1F16-4FA4-826E-299C3AA37F51}" srcOrd="0" destOrd="0" presId="urn:microsoft.com/office/officeart/2005/8/layout/vList5"/>
    <dgm:cxn modelId="{AE6FE17B-2306-4946-85FD-F25DC3365E45}" type="presParOf" srcId="{681DE110-D226-4116-95C1-FEE596B42F5E}" destId="{E5CDD7D7-2260-4A92-8FFA-7D0FBACDEC01}" srcOrd="5" destOrd="0" presId="urn:microsoft.com/office/officeart/2005/8/layout/vList5"/>
    <dgm:cxn modelId="{4D1F1F5E-A300-46EB-A3FC-89094177D4CD}" type="presParOf" srcId="{681DE110-D226-4116-95C1-FEE596B42F5E}" destId="{5FAFE064-BE4C-43F9-8D5A-8215FDA976EB}" srcOrd="6" destOrd="0" presId="urn:microsoft.com/office/officeart/2005/8/layout/vList5"/>
    <dgm:cxn modelId="{530D27DF-05CD-462C-ACE1-FD5B6509D8EB}" type="presParOf" srcId="{5FAFE064-BE4C-43F9-8D5A-8215FDA976EB}" destId="{58E41E23-9B20-42F0-AD38-2A4F9B32E6B9}"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74BC6B7-EC92-4920-94F8-212227C9CF34}"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DEA09E9B-BEFA-4ABD-92A5-8695B7AE098E}">
      <dgm:prSet/>
      <dgm:spPr/>
      <dgm:t>
        <a:bodyPr/>
        <a:lstStyle/>
        <a:p>
          <a:r>
            <a:rPr lang="en-GB" i="0" dirty="0"/>
            <a:t>Lack </a:t>
          </a:r>
          <a:r>
            <a:rPr lang="en-US" dirty="0"/>
            <a:t>of information and knowledge</a:t>
          </a:r>
          <a:endParaRPr lang="en-GB" dirty="0"/>
        </a:p>
      </dgm:t>
    </dgm:pt>
    <dgm:pt modelId="{4FFA7F94-4E03-454A-AF4A-93F7A5680274}" type="parTrans" cxnId="{AB100B65-D6AE-4209-9A4E-A90D06D6023C}">
      <dgm:prSet/>
      <dgm:spPr/>
      <dgm:t>
        <a:bodyPr/>
        <a:lstStyle/>
        <a:p>
          <a:endParaRPr lang="en-GB"/>
        </a:p>
      </dgm:t>
    </dgm:pt>
    <dgm:pt modelId="{843D8531-1A84-45DF-BF2D-A0CA5681DB52}" type="sibTrans" cxnId="{AB100B65-D6AE-4209-9A4E-A90D06D6023C}">
      <dgm:prSet/>
      <dgm:spPr/>
      <dgm:t>
        <a:bodyPr/>
        <a:lstStyle/>
        <a:p>
          <a:endParaRPr lang="en-GB"/>
        </a:p>
      </dgm:t>
    </dgm:pt>
    <dgm:pt modelId="{7DA2F829-162F-459C-BA72-53C4CB325D4F}">
      <dgm:prSet/>
      <dgm:spPr/>
      <dgm:t>
        <a:bodyPr/>
        <a:lstStyle/>
        <a:p>
          <a:r>
            <a:rPr lang="en-US" dirty="0"/>
            <a:t>Challenges to find expert help</a:t>
          </a:r>
          <a:endParaRPr lang="en-GB" dirty="0"/>
        </a:p>
      </dgm:t>
    </dgm:pt>
    <dgm:pt modelId="{F514E564-CDE6-4F84-98F9-13346AD4132B}" type="parTrans" cxnId="{5C246822-48C9-4382-83B2-D185169E28A4}">
      <dgm:prSet/>
      <dgm:spPr/>
      <dgm:t>
        <a:bodyPr/>
        <a:lstStyle/>
        <a:p>
          <a:endParaRPr lang="en-GB"/>
        </a:p>
      </dgm:t>
    </dgm:pt>
    <dgm:pt modelId="{4DD2102F-398F-43A8-BC08-D341EFB28121}" type="sibTrans" cxnId="{5C246822-48C9-4382-83B2-D185169E28A4}">
      <dgm:prSet/>
      <dgm:spPr/>
      <dgm:t>
        <a:bodyPr/>
        <a:lstStyle/>
        <a:p>
          <a:endParaRPr lang="en-GB"/>
        </a:p>
      </dgm:t>
    </dgm:pt>
    <dgm:pt modelId="{D94BFA26-6162-411B-B637-08658F29025C}">
      <dgm:prSet/>
      <dgm:spPr/>
      <dgm:t>
        <a:bodyPr/>
        <a:lstStyle/>
        <a:p>
          <a:r>
            <a:rPr lang="en-US" dirty="0"/>
            <a:t>Lack of time</a:t>
          </a:r>
          <a:endParaRPr lang="en-GB" dirty="0"/>
        </a:p>
      </dgm:t>
    </dgm:pt>
    <dgm:pt modelId="{9770D1D4-A8F1-4F89-B5D6-9CD6F4A54487}" type="parTrans" cxnId="{AD18F7CC-3407-4667-B407-AFEDD238B9EF}">
      <dgm:prSet/>
      <dgm:spPr/>
      <dgm:t>
        <a:bodyPr/>
        <a:lstStyle/>
        <a:p>
          <a:endParaRPr lang="en-GB"/>
        </a:p>
      </dgm:t>
    </dgm:pt>
    <dgm:pt modelId="{7A1CAEA0-0CF7-4679-8F13-770551AFFA23}" type="sibTrans" cxnId="{AD18F7CC-3407-4667-B407-AFEDD238B9EF}">
      <dgm:prSet/>
      <dgm:spPr/>
      <dgm:t>
        <a:bodyPr/>
        <a:lstStyle/>
        <a:p>
          <a:endParaRPr lang="en-GB"/>
        </a:p>
      </dgm:t>
    </dgm:pt>
    <dgm:pt modelId="{A978254C-1399-470D-A94A-7D68C0873F1D}">
      <dgm:prSet/>
      <dgm:spPr/>
      <dgm:t>
        <a:bodyPr/>
        <a:lstStyle/>
        <a:p>
          <a:r>
            <a:rPr lang="en-US" dirty="0"/>
            <a:t>High perceived risks vs. payback</a:t>
          </a:r>
          <a:endParaRPr lang="en-GB" dirty="0"/>
        </a:p>
      </dgm:t>
    </dgm:pt>
    <dgm:pt modelId="{81D03A99-D6BE-43F4-BBD6-3297CCE25677}" type="parTrans" cxnId="{788791DD-AC1B-4E92-888D-01D62840DB0C}">
      <dgm:prSet/>
      <dgm:spPr/>
      <dgm:t>
        <a:bodyPr/>
        <a:lstStyle/>
        <a:p>
          <a:endParaRPr lang="en-GB"/>
        </a:p>
      </dgm:t>
    </dgm:pt>
    <dgm:pt modelId="{735B16E8-4868-4BFE-AE56-32EE641909BB}" type="sibTrans" cxnId="{788791DD-AC1B-4E92-888D-01D62840DB0C}">
      <dgm:prSet/>
      <dgm:spPr/>
      <dgm:t>
        <a:bodyPr/>
        <a:lstStyle/>
        <a:p>
          <a:endParaRPr lang="en-GB"/>
        </a:p>
      </dgm:t>
    </dgm:pt>
    <dgm:pt modelId="{06048BCC-7429-4920-8E4F-936A9B8D3F05}">
      <dgm:prSet/>
      <dgm:spPr/>
      <dgm:t>
        <a:bodyPr/>
        <a:lstStyle/>
        <a:p>
          <a:r>
            <a:rPr lang="en-GB" noProof="0" dirty="0"/>
            <a:t>Knowledge gained by hearing about experiences of others</a:t>
          </a:r>
        </a:p>
      </dgm:t>
    </dgm:pt>
    <dgm:pt modelId="{906EA3E4-E67A-4551-B962-3845FA28872A}" type="parTrans" cxnId="{7B52FEA3-1A93-4F17-9025-ED69C21D18F3}">
      <dgm:prSet/>
      <dgm:spPr/>
      <dgm:t>
        <a:bodyPr/>
        <a:lstStyle/>
        <a:p>
          <a:endParaRPr lang="en-GB"/>
        </a:p>
      </dgm:t>
    </dgm:pt>
    <dgm:pt modelId="{706880AB-304F-466E-AD7B-5D6551491A79}" type="sibTrans" cxnId="{7B52FEA3-1A93-4F17-9025-ED69C21D18F3}">
      <dgm:prSet/>
      <dgm:spPr/>
      <dgm:t>
        <a:bodyPr/>
        <a:lstStyle/>
        <a:p>
          <a:endParaRPr lang="en-GB"/>
        </a:p>
      </dgm:t>
    </dgm:pt>
    <dgm:pt modelId="{BCC07680-4091-455E-8179-F05C5E788B98}">
      <dgm:prSet/>
      <dgm:spPr/>
      <dgm:t>
        <a:bodyPr/>
        <a:lstStyle/>
        <a:p>
          <a:r>
            <a:rPr lang="en-GB" noProof="0" dirty="0"/>
            <a:t>Training by invited experts</a:t>
          </a:r>
        </a:p>
      </dgm:t>
    </dgm:pt>
    <dgm:pt modelId="{861EDE90-7465-47F5-8FE0-85373610CF53}" type="parTrans" cxnId="{2CCDDF13-CD0E-4244-A5BA-9056F3498516}">
      <dgm:prSet/>
      <dgm:spPr/>
      <dgm:t>
        <a:bodyPr/>
        <a:lstStyle/>
        <a:p>
          <a:endParaRPr lang="en-GB"/>
        </a:p>
      </dgm:t>
    </dgm:pt>
    <dgm:pt modelId="{C1C6CEE7-716A-4799-B49F-5C7789D453EB}" type="sibTrans" cxnId="{2CCDDF13-CD0E-4244-A5BA-9056F3498516}">
      <dgm:prSet/>
      <dgm:spPr/>
      <dgm:t>
        <a:bodyPr/>
        <a:lstStyle/>
        <a:p>
          <a:endParaRPr lang="en-GB"/>
        </a:p>
      </dgm:t>
    </dgm:pt>
    <dgm:pt modelId="{FAF44B0A-FC63-4AFC-A95E-0768C43AE537}">
      <dgm:prSet/>
      <dgm:spPr/>
      <dgm:t>
        <a:bodyPr/>
        <a:lstStyle/>
        <a:p>
          <a:r>
            <a:rPr lang="en-GB" noProof="0" dirty="0"/>
            <a:t>Recommendations about suppliers and consultants based on others experiences</a:t>
          </a:r>
        </a:p>
      </dgm:t>
    </dgm:pt>
    <dgm:pt modelId="{DD6D29CD-2344-4B69-AD27-8A043832D900}" type="parTrans" cxnId="{C393FCE5-F3A2-4593-8DD2-A5A5E6FDE617}">
      <dgm:prSet/>
      <dgm:spPr/>
      <dgm:t>
        <a:bodyPr/>
        <a:lstStyle/>
        <a:p>
          <a:endParaRPr lang="en-GB"/>
        </a:p>
      </dgm:t>
    </dgm:pt>
    <dgm:pt modelId="{0006F4D2-E366-45BE-8E37-BAA72AD63406}" type="sibTrans" cxnId="{C393FCE5-F3A2-4593-8DD2-A5A5E6FDE617}">
      <dgm:prSet/>
      <dgm:spPr/>
      <dgm:t>
        <a:bodyPr/>
        <a:lstStyle/>
        <a:p>
          <a:endParaRPr lang="en-GB"/>
        </a:p>
      </dgm:t>
    </dgm:pt>
    <dgm:pt modelId="{BDDDECD2-06EF-4FCD-B1A1-AA86C3E5A982}">
      <dgm:prSet/>
      <dgm:spPr/>
      <dgm:t>
        <a:bodyPr/>
        <a:lstStyle/>
        <a:p>
          <a:r>
            <a:rPr lang="en-GB" noProof="0" dirty="0"/>
            <a:t>Possibility to ask experts invited to seminars and trainings</a:t>
          </a:r>
        </a:p>
      </dgm:t>
    </dgm:pt>
    <dgm:pt modelId="{E493B592-28BA-43B8-A63D-1AC8FA88B2DB}" type="parTrans" cxnId="{DF45F79D-8D8A-4519-8B38-DF843D3EA235}">
      <dgm:prSet/>
      <dgm:spPr/>
      <dgm:t>
        <a:bodyPr/>
        <a:lstStyle/>
        <a:p>
          <a:endParaRPr lang="en-GB"/>
        </a:p>
      </dgm:t>
    </dgm:pt>
    <dgm:pt modelId="{FB4834B4-F4C5-47E0-A28E-5958F42EC8CF}" type="sibTrans" cxnId="{DF45F79D-8D8A-4519-8B38-DF843D3EA235}">
      <dgm:prSet/>
      <dgm:spPr/>
      <dgm:t>
        <a:bodyPr/>
        <a:lstStyle/>
        <a:p>
          <a:endParaRPr lang="en-GB"/>
        </a:p>
      </dgm:t>
    </dgm:pt>
    <dgm:pt modelId="{B52FCF20-7F9D-4B4C-9BED-68B48C13195D}">
      <dgm:prSet/>
      <dgm:spPr/>
      <dgm:t>
        <a:bodyPr/>
        <a:lstStyle/>
        <a:p>
          <a:r>
            <a:rPr lang="en-GB" noProof="0" dirty="0"/>
            <a:t>Not having to find all information by themselves</a:t>
          </a:r>
        </a:p>
      </dgm:t>
    </dgm:pt>
    <dgm:pt modelId="{E339E2C0-61EC-41C7-9CCF-142C3E5B0C3E}" type="parTrans" cxnId="{7C3802EC-DE52-4EFD-8E48-0CAF848605BF}">
      <dgm:prSet/>
      <dgm:spPr/>
      <dgm:t>
        <a:bodyPr/>
        <a:lstStyle/>
        <a:p>
          <a:endParaRPr lang="en-GB"/>
        </a:p>
      </dgm:t>
    </dgm:pt>
    <dgm:pt modelId="{B7653F93-EB46-40C0-A152-1B69368035CC}" type="sibTrans" cxnId="{7C3802EC-DE52-4EFD-8E48-0CAF848605BF}">
      <dgm:prSet/>
      <dgm:spPr/>
      <dgm:t>
        <a:bodyPr/>
        <a:lstStyle/>
        <a:p>
          <a:endParaRPr lang="en-GB"/>
        </a:p>
      </dgm:t>
    </dgm:pt>
    <dgm:pt modelId="{130B9D7C-98BD-447D-9B95-72BEC4A700A5}">
      <dgm:prSet/>
      <dgm:spPr/>
      <dgm:t>
        <a:bodyPr/>
        <a:lstStyle/>
        <a:p>
          <a:r>
            <a:rPr lang="en-GB" noProof="0" dirty="0"/>
            <a:t>Learning from other’s experiences to avoid mistakes</a:t>
          </a:r>
        </a:p>
      </dgm:t>
    </dgm:pt>
    <dgm:pt modelId="{20F822DB-6F11-42FB-9414-E8B544ABD3FA}" type="parTrans" cxnId="{5757EF52-A5F0-4747-9B36-0E1F29DA34C4}">
      <dgm:prSet/>
      <dgm:spPr/>
      <dgm:t>
        <a:bodyPr/>
        <a:lstStyle/>
        <a:p>
          <a:endParaRPr lang="en-GB"/>
        </a:p>
      </dgm:t>
    </dgm:pt>
    <dgm:pt modelId="{A920D0E6-F1E6-4BC7-815A-61D5BA6FEED0}" type="sibTrans" cxnId="{5757EF52-A5F0-4747-9B36-0E1F29DA34C4}">
      <dgm:prSet/>
      <dgm:spPr/>
      <dgm:t>
        <a:bodyPr/>
        <a:lstStyle/>
        <a:p>
          <a:endParaRPr lang="en-GB"/>
        </a:p>
      </dgm:t>
    </dgm:pt>
    <dgm:pt modelId="{D34D9D4C-CF43-4119-8EA5-97EBD95A7B5C}">
      <dgm:prSet/>
      <dgm:spPr/>
      <dgm:t>
        <a:bodyPr/>
        <a:lstStyle/>
        <a:p>
          <a:r>
            <a:rPr lang="en-GB" noProof="0" dirty="0"/>
            <a:t>Risk perceived lower when hearing about successful results from similar SMEs</a:t>
          </a:r>
        </a:p>
      </dgm:t>
    </dgm:pt>
    <dgm:pt modelId="{80BA340C-CB7B-4E74-9D33-BDB55C06EC04}" type="parTrans" cxnId="{7CB58CB1-72E1-49E7-BAB4-C267CE269C1E}">
      <dgm:prSet/>
      <dgm:spPr/>
      <dgm:t>
        <a:bodyPr/>
        <a:lstStyle/>
        <a:p>
          <a:endParaRPr lang="en-GB"/>
        </a:p>
      </dgm:t>
    </dgm:pt>
    <dgm:pt modelId="{860015FB-560F-476C-A9F1-69234192161A}" type="sibTrans" cxnId="{7CB58CB1-72E1-49E7-BAB4-C267CE269C1E}">
      <dgm:prSet/>
      <dgm:spPr/>
      <dgm:t>
        <a:bodyPr/>
        <a:lstStyle/>
        <a:p>
          <a:endParaRPr lang="en-GB"/>
        </a:p>
      </dgm:t>
    </dgm:pt>
    <dgm:pt modelId="{939D73F3-24FC-4D17-BDE4-A7CB60A914BC}">
      <dgm:prSet/>
      <dgm:spPr/>
      <dgm:t>
        <a:bodyPr/>
        <a:lstStyle/>
        <a:p>
          <a:r>
            <a:rPr lang="en-GB" noProof="0" dirty="0"/>
            <a:t>Risks lower when access to lessons learned from others</a:t>
          </a:r>
        </a:p>
      </dgm:t>
    </dgm:pt>
    <dgm:pt modelId="{5A6DF8ED-1909-42F5-8244-598600322B44}" type="parTrans" cxnId="{1F54FB27-24D6-42BC-9773-E356DE005C3B}">
      <dgm:prSet/>
      <dgm:spPr/>
      <dgm:t>
        <a:bodyPr/>
        <a:lstStyle/>
        <a:p>
          <a:endParaRPr lang="en-GB"/>
        </a:p>
      </dgm:t>
    </dgm:pt>
    <dgm:pt modelId="{B514A4DF-5848-4652-B51A-7370DDE8D63C}" type="sibTrans" cxnId="{1F54FB27-24D6-42BC-9773-E356DE005C3B}">
      <dgm:prSet/>
      <dgm:spPr/>
      <dgm:t>
        <a:bodyPr/>
        <a:lstStyle/>
        <a:p>
          <a:endParaRPr lang="en-GB"/>
        </a:p>
      </dgm:t>
    </dgm:pt>
    <dgm:pt modelId="{866CD981-5D29-47A5-B211-770D09C5A852}" type="pres">
      <dgm:prSet presAssocID="{F74BC6B7-EC92-4920-94F8-212227C9CF34}" presName="Name0" presStyleCnt="0">
        <dgm:presLayoutVars>
          <dgm:dir/>
          <dgm:animLvl val="lvl"/>
          <dgm:resizeHandles val="exact"/>
        </dgm:presLayoutVars>
      </dgm:prSet>
      <dgm:spPr/>
    </dgm:pt>
    <dgm:pt modelId="{0A4A3753-E63C-4645-859C-5327C8089CE1}" type="pres">
      <dgm:prSet presAssocID="{DEA09E9B-BEFA-4ABD-92A5-8695B7AE098E}" presName="linNode" presStyleCnt="0"/>
      <dgm:spPr/>
    </dgm:pt>
    <dgm:pt modelId="{C2B4286A-1668-428A-9898-145B05238695}" type="pres">
      <dgm:prSet presAssocID="{DEA09E9B-BEFA-4ABD-92A5-8695B7AE098E}" presName="parentText" presStyleLbl="node1" presStyleIdx="0" presStyleCnt="4">
        <dgm:presLayoutVars>
          <dgm:chMax val="1"/>
          <dgm:bulletEnabled val="1"/>
        </dgm:presLayoutVars>
      </dgm:prSet>
      <dgm:spPr/>
    </dgm:pt>
    <dgm:pt modelId="{148E9CFB-AEAF-48CF-BBEF-1EFC8E4EBF25}" type="pres">
      <dgm:prSet presAssocID="{DEA09E9B-BEFA-4ABD-92A5-8695B7AE098E}" presName="descendantText" presStyleLbl="alignAccFollowNode1" presStyleIdx="0" presStyleCnt="4">
        <dgm:presLayoutVars>
          <dgm:bulletEnabled val="1"/>
        </dgm:presLayoutVars>
      </dgm:prSet>
      <dgm:spPr/>
    </dgm:pt>
    <dgm:pt modelId="{E320E7FD-F866-479D-BC62-B0088EAEE4A1}" type="pres">
      <dgm:prSet presAssocID="{843D8531-1A84-45DF-BF2D-A0CA5681DB52}" presName="sp" presStyleCnt="0"/>
      <dgm:spPr/>
    </dgm:pt>
    <dgm:pt modelId="{1E45E04E-01AD-4FA9-8092-8039EE2E0F96}" type="pres">
      <dgm:prSet presAssocID="{7DA2F829-162F-459C-BA72-53C4CB325D4F}" presName="linNode" presStyleCnt="0"/>
      <dgm:spPr/>
    </dgm:pt>
    <dgm:pt modelId="{7317657B-907F-406D-843B-18DECA4910CE}" type="pres">
      <dgm:prSet presAssocID="{7DA2F829-162F-459C-BA72-53C4CB325D4F}" presName="parentText" presStyleLbl="node1" presStyleIdx="1" presStyleCnt="4">
        <dgm:presLayoutVars>
          <dgm:chMax val="1"/>
          <dgm:bulletEnabled val="1"/>
        </dgm:presLayoutVars>
      </dgm:prSet>
      <dgm:spPr/>
    </dgm:pt>
    <dgm:pt modelId="{75D15F70-2BBF-44D4-BD05-A35F66B75399}" type="pres">
      <dgm:prSet presAssocID="{7DA2F829-162F-459C-BA72-53C4CB325D4F}" presName="descendantText" presStyleLbl="alignAccFollowNode1" presStyleIdx="1" presStyleCnt="4">
        <dgm:presLayoutVars>
          <dgm:bulletEnabled val="1"/>
        </dgm:presLayoutVars>
      </dgm:prSet>
      <dgm:spPr/>
    </dgm:pt>
    <dgm:pt modelId="{32C2F778-5667-4D88-B569-C868AC7274FB}" type="pres">
      <dgm:prSet presAssocID="{4DD2102F-398F-43A8-BC08-D341EFB28121}" presName="sp" presStyleCnt="0"/>
      <dgm:spPr/>
    </dgm:pt>
    <dgm:pt modelId="{E71B65EE-0F74-42F2-8DDB-7577CA1A3806}" type="pres">
      <dgm:prSet presAssocID="{D94BFA26-6162-411B-B637-08658F29025C}" presName="linNode" presStyleCnt="0"/>
      <dgm:spPr/>
    </dgm:pt>
    <dgm:pt modelId="{4519C060-E4BC-4A67-A629-69DB6B6A2F48}" type="pres">
      <dgm:prSet presAssocID="{D94BFA26-6162-411B-B637-08658F29025C}" presName="parentText" presStyleLbl="node1" presStyleIdx="2" presStyleCnt="4">
        <dgm:presLayoutVars>
          <dgm:chMax val="1"/>
          <dgm:bulletEnabled val="1"/>
        </dgm:presLayoutVars>
      </dgm:prSet>
      <dgm:spPr/>
    </dgm:pt>
    <dgm:pt modelId="{59FD154B-A898-4FBA-9463-62F7EF20E412}" type="pres">
      <dgm:prSet presAssocID="{D94BFA26-6162-411B-B637-08658F29025C}" presName="descendantText" presStyleLbl="alignAccFollowNode1" presStyleIdx="2" presStyleCnt="4">
        <dgm:presLayoutVars>
          <dgm:bulletEnabled val="1"/>
        </dgm:presLayoutVars>
      </dgm:prSet>
      <dgm:spPr/>
    </dgm:pt>
    <dgm:pt modelId="{F1E14169-E8EF-4321-862F-8206110E74C3}" type="pres">
      <dgm:prSet presAssocID="{7A1CAEA0-0CF7-4679-8F13-770551AFFA23}" presName="sp" presStyleCnt="0"/>
      <dgm:spPr/>
    </dgm:pt>
    <dgm:pt modelId="{787C8B10-DE3E-40F2-8F40-DF14C5ED8162}" type="pres">
      <dgm:prSet presAssocID="{A978254C-1399-470D-A94A-7D68C0873F1D}" presName="linNode" presStyleCnt="0"/>
      <dgm:spPr/>
    </dgm:pt>
    <dgm:pt modelId="{42116220-5178-4C89-9D71-E6B881AD64E8}" type="pres">
      <dgm:prSet presAssocID="{A978254C-1399-470D-A94A-7D68C0873F1D}" presName="parentText" presStyleLbl="node1" presStyleIdx="3" presStyleCnt="4">
        <dgm:presLayoutVars>
          <dgm:chMax val="1"/>
          <dgm:bulletEnabled val="1"/>
        </dgm:presLayoutVars>
      </dgm:prSet>
      <dgm:spPr/>
    </dgm:pt>
    <dgm:pt modelId="{B82B5674-1BD7-42F7-A73C-530109599269}" type="pres">
      <dgm:prSet presAssocID="{A978254C-1399-470D-A94A-7D68C0873F1D}" presName="descendantText" presStyleLbl="alignAccFollowNode1" presStyleIdx="3" presStyleCnt="4">
        <dgm:presLayoutVars>
          <dgm:bulletEnabled val="1"/>
        </dgm:presLayoutVars>
      </dgm:prSet>
      <dgm:spPr/>
    </dgm:pt>
  </dgm:ptLst>
  <dgm:cxnLst>
    <dgm:cxn modelId="{B4AD4901-31F2-457D-B1E8-E49CD3169F13}" type="presOf" srcId="{939D73F3-24FC-4D17-BDE4-A7CB60A914BC}" destId="{B82B5674-1BD7-42F7-A73C-530109599269}" srcOrd="0" destOrd="1" presId="urn:microsoft.com/office/officeart/2005/8/layout/vList5"/>
    <dgm:cxn modelId="{2CCDDF13-CD0E-4244-A5BA-9056F3498516}" srcId="{DEA09E9B-BEFA-4ABD-92A5-8695B7AE098E}" destId="{BCC07680-4091-455E-8179-F05C5E788B98}" srcOrd="1" destOrd="0" parTransId="{861EDE90-7465-47F5-8FE0-85373610CF53}" sibTransId="{C1C6CEE7-716A-4799-B49F-5C7789D453EB}"/>
    <dgm:cxn modelId="{5C246822-48C9-4382-83B2-D185169E28A4}" srcId="{F74BC6B7-EC92-4920-94F8-212227C9CF34}" destId="{7DA2F829-162F-459C-BA72-53C4CB325D4F}" srcOrd="1" destOrd="0" parTransId="{F514E564-CDE6-4F84-98F9-13346AD4132B}" sibTransId="{4DD2102F-398F-43A8-BC08-D341EFB28121}"/>
    <dgm:cxn modelId="{1F2ABA23-D53F-4249-8824-2080CC0B6CA1}" type="presOf" srcId="{06048BCC-7429-4920-8E4F-936A9B8D3F05}" destId="{148E9CFB-AEAF-48CF-BBEF-1EFC8E4EBF25}" srcOrd="0" destOrd="0" presId="urn:microsoft.com/office/officeart/2005/8/layout/vList5"/>
    <dgm:cxn modelId="{1F54FB27-24D6-42BC-9773-E356DE005C3B}" srcId="{A978254C-1399-470D-A94A-7D68C0873F1D}" destId="{939D73F3-24FC-4D17-BDE4-A7CB60A914BC}" srcOrd="1" destOrd="0" parTransId="{5A6DF8ED-1909-42F5-8244-598600322B44}" sibTransId="{B514A4DF-5848-4652-B51A-7370DDE8D63C}"/>
    <dgm:cxn modelId="{21B65430-8BA9-46BE-9CF6-F681F5D38483}" type="presOf" srcId="{7DA2F829-162F-459C-BA72-53C4CB325D4F}" destId="{7317657B-907F-406D-843B-18DECA4910CE}" srcOrd="0" destOrd="0" presId="urn:microsoft.com/office/officeart/2005/8/layout/vList5"/>
    <dgm:cxn modelId="{CCE0B733-4CC0-46B2-80C3-968F500D7852}" type="presOf" srcId="{DEA09E9B-BEFA-4ABD-92A5-8695B7AE098E}" destId="{C2B4286A-1668-428A-9898-145B05238695}" srcOrd="0" destOrd="0" presId="urn:microsoft.com/office/officeart/2005/8/layout/vList5"/>
    <dgm:cxn modelId="{AB100B65-D6AE-4209-9A4E-A90D06D6023C}" srcId="{F74BC6B7-EC92-4920-94F8-212227C9CF34}" destId="{DEA09E9B-BEFA-4ABD-92A5-8695B7AE098E}" srcOrd="0" destOrd="0" parTransId="{4FFA7F94-4E03-454A-AF4A-93F7A5680274}" sibTransId="{843D8531-1A84-45DF-BF2D-A0CA5681DB52}"/>
    <dgm:cxn modelId="{7E9FC947-20EF-481C-A508-8CD5F131CB49}" type="presOf" srcId="{A978254C-1399-470D-A94A-7D68C0873F1D}" destId="{42116220-5178-4C89-9D71-E6B881AD64E8}" srcOrd="0" destOrd="0" presId="urn:microsoft.com/office/officeart/2005/8/layout/vList5"/>
    <dgm:cxn modelId="{9C1EE772-0083-4916-8D25-CFD00E7D6108}" type="presOf" srcId="{D34D9D4C-CF43-4119-8EA5-97EBD95A7B5C}" destId="{B82B5674-1BD7-42F7-A73C-530109599269}" srcOrd="0" destOrd="0" presId="urn:microsoft.com/office/officeart/2005/8/layout/vList5"/>
    <dgm:cxn modelId="{5757EF52-A5F0-4747-9B36-0E1F29DA34C4}" srcId="{D94BFA26-6162-411B-B637-08658F29025C}" destId="{130B9D7C-98BD-447D-9B95-72BEC4A700A5}" srcOrd="1" destOrd="0" parTransId="{20F822DB-6F11-42FB-9414-E8B544ABD3FA}" sibTransId="{A920D0E6-F1E6-4BC7-815A-61D5BA6FEED0}"/>
    <dgm:cxn modelId="{84FA417A-444A-451F-A423-70C033485133}" type="presOf" srcId="{FAF44B0A-FC63-4AFC-A95E-0768C43AE537}" destId="{75D15F70-2BBF-44D4-BD05-A35F66B75399}" srcOrd="0" destOrd="0" presId="urn:microsoft.com/office/officeart/2005/8/layout/vList5"/>
    <dgm:cxn modelId="{DF45F79D-8D8A-4519-8B38-DF843D3EA235}" srcId="{7DA2F829-162F-459C-BA72-53C4CB325D4F}" destId="{BDDDECD2-06EF-4FCD-B1A1-AA86C3E5A982}" srcOrd="1" destOrd="0" parTransId="{E493B592-28BA-43B8-A63D-1AC8FA88B2DB}" sibTransId="{FB4834B4-F4C5-47E0-A28E-5958F42EC8CF}"/>
    <dgm:cxn modelId="{7B52FEA3-1A93-4F17-9025-ED69C21D18F3}" srcId="{DEA09E9B-BEFA-4ABD-92A5-8695B7AE098E}" destId="{06048BCC-7429-4920-8E4F-936A9B8D3F05}" srcOrd="0" destOrd="0" parTransId="{906EA3E4-E67A-4551-B962-3845FA28872A}" sibTransId="{706880AB-304F-466E-AD7B-5D6551491A79}"/>
    <dgm:cxn modelId="{A29193A8-30AB-47C1-940D-48B776922FA9}" type="presOf" srcId="{BCC07680-4091-455E-8179-F05C5E788B98}" destId="{148E9CFB-AEAF-48CF-BBEF-1EFC8E4EBF25}" srcOrd="0" destOrd="1" presId="urn:microsoft.com/office/officeart/2005/8/layout/vList5"/>
    <dgm:cxn modelId="{7CB58CB1-72E1-49E7-BAB4-C267CE269C1E}" srcId="{A978254C-1399-470D-A94A-7D68C0873F1D}" destId="{D34D9D4C-CF43-4119-8EA5-97EBD95A7B5C}" srcOrd="0" destOrd="0" parTransId="{80BA340C-CB7B-4E74-9D33-BDB55C06EC04}" sibTransId="{860015FB-560F-476C-A9F1-69234192161A}"/>
    <dgm:cxn modelId="{03E363B5-6E84-471E-B3F1-EF1CD1F12CE9}" type="presOf" srcId="{130B9D7C-98BD-447D-9B95-72BEC4A700A5}" destId="{59FD154B-A898-4FBA-9463-62F7EF20E412}" srcOrd="0" destOrd="1" presId="urn:microsoft.com/office/officeart/2005/8/layout/vList5"/>
    <dgm:cxn modelId="{E5FCE1BB-E629-4D00-8230-22564B80A497}" type="presOf" srcId="{F74BC6B7-EC92-4920-94F8-212227C9CF34}" destId="{866CD981-5D29-47A5-B211-770D09C5A852}" srcOrd="0" destOrd="0" presId="urn:microsoft.com/office/officeart/2005/8/layout/vList5"/>
    <dgm:cxn modelId="{77AC55C4-F1C1-468C-97A5-79F75C580663}" type="presOf" srcId="{B52FCF20-7F9D-4B4C-9BED-68B48C13195D}" destId="{59FD154B-A898-4FBA-9463-62F7EF20E412}" srcOrd="0" destOrd="0" presId="urn:microsoft.com/office/officeart/2005/8/layout/vList5"/>
    <dgm:cxn modelId="{AD18F7CC-3407-4667-B407-AFEDD238B9EF}" srcId="{F74BC6B7-EC92-4920-94F8-212227C9CF34}" destId="{D94BFA26-6162-411B-B637-08658F29025C}" srcOrd="2" destOrd="0" parTransId="{9770D1D4-A8F1-4F89-B5D6-9CD6F4A54487}" sibTransId="{7A1CAEA0-0CF7-4679-8F13-770551AFFA23}"/>
    <dgm:cxn modelId="{788791DD-AC1B-4E92-888D-01D62840DB0C}" srcId="{F74BC6B7-EC92-4920-94F8-212227C9CF34}" destId="{A978254C-1399-470D-A94A-7D68C0873F1D}" srcOrd="3" destOrd="0" parTransId="{81D03A99-D6BE-43F4-BBD6-3297CCE25677}" sibTransId="{735B16E8-4868-4BFE-AE56-32EE641909BB}"/>
    <dgm:cxn modelId="{9C0A79E5-62B6-4548-BE3D-E25050223A87}" type="presOf" srcId="{BDDDECD2-06EF-4FCD-B1A1-AA86C3E5A982}" destId="{75D15F70-2BBF-44D4-BD05-A35F66B75399}" srcOrd="0" destOrd="1" presId="urn:microsoft.com/office/officeart/2005/8/layout/vList5"/>
    <dgm:cxn modelId="{C393FCE5-F3A2-4593-8DD2-A5A5E6FDE617}" srcId="{7DA2F829-162F-459C-BA72-53C4CB325D4F}" destId="{FAF44B0A-FC63-4AFC-A95E-0768C43AE537}" srcOrd="0" destOrd="0" parTransId="{DD6D29CD-2344-4B69-AD27-8A043832D900}" sibTransId="{0006F4D2-E366-45BE-8E37-BAA72AD63406}"/>
    <dgm:cxn modelId="{BF8364EB-E514-4B57-829C-AD72C6AC48F7}" type="presOf" srcId="{D94BFA26-6162-411B-B637-08658F29025C}" destId="{4519C060-E4BC-4A67-A629-69DB6B6A2F48}" srcOrd="0" destOrd="0" presId="urn:microsoft.com/office/officeart/2005/8/layout/vList5"/>
    <dgm:cxn modelId="{7C3802EC-DE52-4EFD-8E48-0CAF848605BF}" srcId="{D94BFA26-6162-411B-B637-08658F29025C}" destId="{B52FCF20-7F9D-4B4C-9BED-68B48C13195D}" srcOrd="0" destOrd="0" parTransId="{E339E2C0-61EC-41C7-9CCF-142C3E5B0C3E}" sibTransId="{B7653F93-EB46-40C0-A152-1B69368035CC}"/>
    <dgm:cxn modelId="{726626C9-A762-499E-B815-929B6B74AFF9}" type="presParOf" srcId="{866CD981-5D29-47A5-B211-770D09C5A852}" destId="{0A4A3753-E63C-4645-859C-5327C8089CE1}" srcOrd="0" destOrd="0" presId="urn:microsoft.com/office/officeart/2005/8/layout/vList5"/>
    <dgm:cxn modelId="{C7055892-A929-4AEA-AF52-D9C56F83662B}" type="presParOf" srcId="{0A4A3753-E63C-4645-859C-5327C8089CE1}" destId="{C2B4286A-1668-428A-9898-145B05238695}" srcOrd="0" destOrd="0" presId="urn:microsoft.com/office/officeart/2005/8/layout/vList5"/>
    <dgm:cxn modelId="{29FE62DE-78D6-418F-A310-5F599A42DE9D}" type="presParOf" srcId="{0A4A3753-E63C-4645-859C-5327C8089CE1}" destId="{148E9CFB-AEAF-48CF-BBEF-1EFC8E4EBF25}" srcOrd="1" destOrd="0" presId="urn:microsoft.com/office/officeart/2005/8/layout/vList5"/>
    <dgm:cxn modelId="{F41EF185-E4BD-4631-ACAA-1818DAB64901}" type="presParOf" srcId="{866CD981-5D29-47A5-B211-770D09C5A852}" destId="{E320E7FD-F866-479D-BC62-B0088EAEE4A1}" srcOrd="1" destOrd="0" presId="urn:microsoft.com/office/officeart/2005/8/layout/vList5"/>
    <dgm:cxn modelId="{B38EDBEA-4E86-4FF3-849A-9F9911E66ED8}" type="presParOf" srcId="{866CD981-5D29-47A5-B211-770D09C5A852}" destId="{1E45E04E-01AD-4FA9-8092-8039EE2E0F96}" srcOrd="2" destOrd="0" presId="urn:microsoft.com/office/officeart/2005/8/layout/vList5"/>
    <dgm:cxn modelId="{AF5A1C21-6503-413A-AED9-FC0686365520}" type="presParOf" srcId="{1E45E04E-01AD-4FA9-8092-8039EE2E0F96}" destId="{7317657B-907F-406D-843B-18DECA4910CE}" srcOrd="0" destOrd="0" presId="urn:microsoft.com/office/officeart/2005/8/layout/vList5"/>
    <dgm:cxn modelId="{1EDEC11E-0A84-445D-B973-A1BF7913D5D3}" type="presParOf" srcId="{1E45E04E-01AD-4FA9-8092-8039EE2E0F96}" destId="{75D15F70-2BBF-44D4-BD05-A35F66B75399}" srcOrd="1" destOrd="0" presId="urn:microsoft.com/office/officeart/2005/8/layout/vList5"/>
    <dgm:cxn modelId="{CC1109C3-5373-4BC8-8362-69F1B1CE0115}" type="presParOf" srcId="{866CD981-5D29-47A5-B211-770D09C5A852}" destId="{32C2F778-5667-4D88-B569-C868AC7274FB}" srcOrd="3" destOrd="0" presId="urn:microsoft.com/office/officeart/2005/8/layout/vList5"/>
    <dgm:cxn modelId="{C51F1BCA-034F-468D-8565-C9A94CFFF1C0}" type="presParOf" srcId="{866CD981-5D29-47A5-B211-770D09C5A852}" destId="{E71B65EE-0F74-42F2-8DDB-7577CA1A3806}" srcOrd="4" destOrd="0" presId="urn:microsoft.com/office/officeart/2005/8/layout/vList5"/>
    <dgm:cxn modelId="{A8426122-8335-4B42-879B-316B51371103}" type="presParOf" srcId="{E71B65EE-0F74-42F2-8DDB-7577CA1A3806}" destId="{4519C060-E4BC-4A67-A629-69DB6B6A2F48}" srcOrd="0" destOrd="0" presId="urn:microsoft.com/office/officeart/2005/8/layout/vList5"/>
    <dgm:cxn modelId="{1FEE1953-2085-4A5C-B546-E74C57FB6738}" type="presParOf" srcId="{E71B65EE-0F74-42F2-8DDB-7577CA1A3806}" destId="{59FD154B-A898-4FBA-9463-62F7EF20E412}" srcOrd="1" destOrd="0" presId="urn:microsoft.com/office/officeart/2005/8/layout/vList5"/>
    <dgm:cxn modelId="{7E323BAE-3E77-488B-A8C3-C1FE3C1A974C}" type="presParOf" srcId="{866CD981-5D29-47A5-B211-770D09C5A852}" destId="{F1E14169-E8EF-4321-862F-8206110E74C3}" srcOrd="5" destOrd="0" presId="urn:microsoft.com/office/officeart/2005/8/layout/vList5"/>
    <dgm:cxn modelId="{52D4E565-358D-4C03-AA32-8EC8544E334F}" type="presParOf" srcId="{866CD981-5D29-47A5-B211-770D09C5A852}" destId="{787C8B10-DE3E-40F2-8F40-DF14C5ED8162}" srcOrd="6" destOrd="0" presId="urn:microsoft.com/office/officeart/2005/8/layout/vList5"/>
    <dgm:cxn modelId="{FE03A705-9D73-444D-B766-CB067DF3D743}" type="presParOf" srcId="{787C8B10-DE3E-40F2-8F40-DF14C5ED8162}" destId="{42116220-5178-4C89-9D71-E6B881AD64E8}" srcOrd="0" destOrd="0" presId="urn:microsoft.com/office/officeart/2005/8/layout/vList5"/>
    <dgm:cxn modelId="{B185A033-94B3-48D7-B4BA-5D867D3C6949}" type="presParOf" srcId="{787C8B10-DE3E-40F2-8F40-DF14C5ED8162}" destId="{B82B5674-1BD7-42F7-A73C-53010959926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4BC6B7-EC92-4920-94F8-212227C9CF34}" type="doc">
      <dgm:prSet loTypeId="urn:microsoft.com/office/officeart/2005/8/layout/vList5" loCatId="list" qsTypeId="urn:microsoft.com/office/officeart/2005/8/quickstyle/simple1" qsCatId="simple" csTypeId="urn:microsoft.com/office/officeart/2005/8/colors/accent3_2" csCatId="accent3" phldr="1"/>
      <dgm:spPr/>
      <dgm:t>
        <a:bodyPr/>
        <a:lstStyle/>
        <a:p>
          <a:endParaRPr lang="en-GB"/>
        </a:p>
      </dgm:t>
    </dgm:pt>
    <dgm:pt modelId="{DEA09E9B-BEFA-4ABD-92A5-8695B7AE098E}">
      <dgm:prSet/>
      <dgm:spPr/>
      <dgm:t>
        <a:bodyPr/>
        <a:lstStyle/>
        <a:p>
          <a:r>
            <a:rPr lang="en-GB" i="0" dirty="0">
              <a:solidFill>
                <a:schemeClr val="tx1"/>
              </a:solidFill>
            </a:rPr>
            <a:t>Lack </a:t>
          </a:r>
          <a:r>
            <a:rPr lang="en-US" dirty="0">
              <a:solidFill>
                <a:schemeClr val="tx1"/>
              </a:solidFill>
            </a:rPr>
            <a:t>of information and knowledge</a:t>
          </a:r>
          <a:endParaRPr lang="en-GB" dirty="0">
            <a:solidFill>
              <a:schemeClr val="tx1"/>
            </a:solidFill>
          </a:endParaRPr>
        </a:p>
      </dgm:t>
    </dgm:pt>
    <dgm:pt modelId="{4FFA7F94-4E03-454A-AF4A-93F7A5680274}" type="parTrans" cxnId="{AB100B65-D6AE-4209-9A4E-A90D06D6023C}">
      <dgm:prSet/>
      <dgm:spPr/>
      <dgm:t>
        <a:bodyPr/>
        <a:lstStyle/>
        <a:p>
          <a:endParaRPr lang="en-GB">
            <a:solidFill>
              <a:schemeClr val="tx1"/>
            </a:solidFill>
          </a:endParaRPr>
        </a:p>
      </dgm:t>
    </dgm:pt>
    <dgm:pt modelId="{843D8531-1A84-45DF-BF2D-A0CA5681DB52}" type="sibTrans" cxnId="{AB100B65-D6AE-4209-9A4E-A90D06D6023C}">
      <dgm:prSet/>
      <dgm:spPr/>
      <dgm:t>
        <a:bodyPr/>
        <a:lstStyle/>
        <a:p>
          <a:endParaRPr lang="en-GB">
            <a:solidFill>
              <a:schemeClr val="tx1"/>
            </a:solidFill>
          </a:endParaRPr>
        </a:p>
      </dgm:t>
    </dgm:pt>
    <dgm:pt modelId="{7DA2F829-162F-459C-BA72-53C4CB325D4F}">
      <dgm:prSet/>
      <dgm:spPr/>
      <dgm:t>
        <a:bodyPr/>
        <a:lstStyle/>
        <a:p>
          <a:r>
            <a:rPr lang="en-US" dirty="0">
              <a:solidFill>
                <a:schemeClr val="tx1"/>
              </a:solidFill>
            </a:rPr>
            <a:t>Lack of time</a:t>
          </a:r>
          <a:endParaRPr lang="en-GB" dirty="0">
            <a:solidFill>
              <a:schemeClr val="tx1"/>
            </a:solidFill>
          </a:endParaRPr>
        </a:p>
      </dgm:t>
    </dgm:pt>
    <dgm:pt modelId="{F514E564-CDE6-4F84-98F9-13346AD4132B}" type="parTrans" cxnId="{5C246822-48C9-4382-83B2-D185169E28A4}">
      <dgm:prSet/>
      <dgm:spPr/>
      <dgm:t>
        <a:bodyPr/>
        <a:lstStyle/>
        <a:p>
          <a:endParaRPr lang="en-GB">
            <a:solidFill>
              <a:schemeClr val="tx1"/>
            </a:solidFill>
          </a:endParaRPr>
        </a:p>
      </dgm:t>
    </dgm:pt>
    <dgm:pt modelId="{4DD2102F-398F-43A8-BC08-D341EFB28121}" type="sibTrans" cxnId="{5C246822-48C9-4382-83B2-D185169E28A4}">
      <dgm:prSet/>
      <dgm:spPr/>
      <dgm:t>
        <a:bodyPr/>
        <a:lstStyle/>
        <a:p>
          <a:endParaRPr lang="en-GB">
            <a:solidFill>
              <a:schemeClr val="tx1"/>
            </a:solidFill>
          </a:endParaRPr>
        </a:p>
      </dgm:t>
    </dgm:pt>
    <dgm:pt modelId="{A978254C-1399-470D-A94A-7D68C0873F1D}">
      <dgm:prSet/>
      <dgm:spPr/>
      <dgm:t>
        <a:bodyPr/>
        <a:lstStyle/>
        <a:p>
          <a:r>
            <a:rPr lang="en-US" dirty="0">
              <a:solidFill>
                <a:schemeClr val="tx1"/>
              </a:solidFill>
            </a:rPr>
            <a:t>Lack of financing</a:t>
          </a:r>
          <a:endParaRPr lang="en-GB" dirty="0">
            <a:solidFill>
              <a:schemeClr val="tx1"/>
            </a:solidFill>
          </a:endParaRPr>
        </a:p>
      </dgm:t>
    </dgm:pt>
    <dgm:pt modelId="{81D03A99-D6BE-43F4-BBD6-3297CCE25677}" type="parTrans" cxnId="{788791DD-AC1B-4E92-888D-01D62840DB0C}">
      <dgm:prSet/>
      <dgm:spPr/>
      <dgm:t>
        <a:bodyPr/>
        <a:lstStyle/>
        <a:p>
          <a:endParaRPr lang="en-GB">
            <a:solidFill>
              <a:schemeClr val="tx1"/>
            </a:solidFill>
          </a:endParaRPr>
        </a:p>
      </dgm:t>
    </dgm:pt>
    <dgm:pt modelId="{735B16E8-4868-4BFE-AE56-32EE641909BB}" type="sibTrans" cxnId="{788791DD-AC1B-4E92-888D-01D62840DB0C}">
      <dgm:prSet/>
      <dgm:spPr/>
      <dgm:t>
        <a:bodyPr/>
        <a:lstStyle/>
        <a:p>
          <a:endParaRPr lang="en-GB">
            <a:solidFill>
              <a:schemeClr val="tx1"/>
            </a:solidFill>
          </a:endParaRPr>
        </a:p>
      </dgm:t>
    </dgm:pt>
    <dgm:pt modelId="{06048BCC-7429-4920-8E4F-936A9B8D3F05}">
      <dgm:prSet custT="1"/>
      <dgm:spPr/>
      <dgm:t>
        <a:bodyPr/>
        <a:lstStyle/>
        <a:p>
          <a:r>
            <a:rPr lang="sv-SE" sz="1400" dirty="0">
              <a:solidFill>
                <a:schemeClr val="tx1"/>
              </a:solidFill>
            </a:rPr>
            <a:t>Energy </a:t>
          </a:r>
          <a:r>
            <a:rPr lang="sv-SE" sz="1400" dirty="0" err="1">
              <a:solidFill>
                <a:schemeClr val="tx1"/>
              </a:solidFill>
            </a:rPr>
            <a:t>scans</a:t>
          </a:r>
          <a:r>
            <a:rPr lang="sv-SE" sz="1400" dirty="0">
              <a:solidFill>
                <a:schemeClr val="tx1"/>
              </a:solidFill>
            </a:rPr>
            <a:t> and </a:t>
          </a:r>
          <a:r>
            <a:rPr lang="sv-SE" sz="1400" dirty="0" err="1">
              <a:solidFill>
                <a:schemeClr val="tx1"/>
              </a:solidFill>
            </a:rPr>
            <a:t>audits</a:t>
          </a:r>
          <a:r>
            <a:rPr lang="sv-SE" sz="1400" dirty="0">
              <a:solidFill>
                <a:schemeClr val="tx1"/>
              </a:solidFill>
            </a:rPr>
            <a:t> </a:t>
          </a:r>
          <a:r>
            <a:rPr lang="sv-SE" sz="1400" dirty="0" err="1">
              <a:solidFill>
                <a:schemeClr val="tx1"/>
              </a:solidFill>
            </a:rPr>
            <a:t>directly</a:t>
          </a:r>
          <a:r>
            <a:rPr lang="sv-SE" sz="1400" dirty="0">
              <a:solidFill>
                <a:schemeClr val="tx1"/>
              </a:solidFill>
            </a:rPr>
            <a:t> </a:t>
          </a:r>
          <a:r>
            <a:rPr lang="sv-SE" sz="1400" dirty="0" err="1">
              <a:solidFill>
                <a:schemeClr val="tx1"/>
              </a:solidFill>
            </a:rPr>
            <a:t>increase</a:t>
          </a:r>
          <a:r>
            <a:rPr lang="sv-SE" sz="1400" dirty="0">
              <a:solidFill>
                <a:schemeClr val="tx1"/>
              </a:solidFill>
            </a:rPr>
            <a:t> the SMEs’ </a:t>
          </a:r>
          <a:r>
            <a:rPr lang="sv-SE" sz="1400" dirty="0" err="1">
              <a:solidFill>
                <a:schemeClr val="tx1"/>
              </a:solidFill>
            </a:rPr>
            <a:t>knowledge</a:t>
          </a:r>
          <a:r>
            <a:rPr lang="sv-SE" sz="1400" dirty="0">
              <a:solidFill>
                <a:schemeClr val="tx1"/>
              </a:solidFill>
            </a:rPr>
            <a:t> </a:t>
          </a:r>
          <a:r>
            <a:rPr lang="sv-SE" sz="1400" dirty="0" err="1">
              <a:solidFill>
                <a:schemeClr val="tx1"/>
              </a:solidFill>
            </a:rPr>
            <a:t>about</a:t>
          </a:r>
          <a:r>
            <a:rPr lang="sv-SE" sz="1400" dirty="0">
              <a:solidFill>
                <a:schemeClr val="tx1"/>
              </a:solidFill>
            </a:rPr>
            <a:t> </a:t>
          </a:r>
          <a:r>
            <a:rPr lang="sv-SE" sz="1400" dirty="0" err="1">
              <a:solidFill>
                <a:schemeClr val="tx1"/>
              </a:solidFill>
            </a:rPr>
            <a:t>their</a:t>
          </a:r>
          <a:r>
            <a:rPr lang="sv-SE" sz="1400" dirty="0">
              <a:solidFill>
                <a:schemeClr val="tx1"/>
              </a:solidFill>
            </a:rPr>
            <a:t> </a:t>
          </a:r>
          <a:r>
            <a:rPr lang="sv-SE" sz="1400" dirty="0" err="1">
              <a:solidFill>
                <a:schemeClr val="tx1"/>
              </a:solidFill>
            </a:rPr>
            <a:t>energy</a:t>
          </a:r>
          <a:r>
            <a:rPr lang="sv-SE" sz="1400" dirty="0">
              <a:solidFill>
                <a:schemeClr val="tx1"/>
              </a:solidFill>
            </a:rPr>
            <a:t> </a:t>
          </a:r>
          <a:r>
            <a:rPr lang="sv-SE" sz="1400" dirty="0" err="1">
              <a:solidFill>
                <a:schemeClr val="tx1"/>
              </a:solidFill>
            </a:rPr>
            <a:t>use</a:t>
          </a:r>
          <a:r>
            <a:rPr lang="sv-SE" sz="1400" dirty="0">
              <a:solidFill>
                <a:schemeClr val="tx1"/>
              </a:solidFill>
            </a:rPr>
            <a:t> and potential </a:t>
          </a:r>
          <a:r>
            <a:rPr lang="sv-SE" sz="1400" dirty="0" err="1">
              <a:solidFill>
                <a:schemeClr val="tx1"/>
              </a:solidFill>
            </a:rPr>
            <a:t>energy</a:t>
          </a:r>
          <a:r>
            <a:rPr lang="sv-SE" sz="1400" dirty="0">
              <a:solidFill>
                <a:schemeClr val="tx1"/>
              </a:solidFill>
            </a:rPr>
            <a:t> </a:t>
          </a:r>
          <a:r>
            <a:rPr lang="sv-SE" sz="1400" dirty="0" err="1">
              <a:solidFill>
                <a:schemeClr val="tx1"/>
              </a:solidFill>
            </a:rPr>
            <a:t>savings</a:t>
          </a:r>
          <a:endParaRPr lang="en-GB" sz="1400" dirty="0">
            <a:solidFill>
              <a:schemeClr val="tx1"/>
            </a:solidFill>
          </a:endParaRPr>
        </a:p>
      </dgm:t>
    </dgm:pt>
    <dgm:pt modelId="{906EA3E4-E67A-4551-B962-3845FA28872A}" type="parTrans" cxnId="{7B52FEA3-1A93-4F17-9025-ED69C21D18F3}">
      <dgm:prSet/>
      <dgm:spPr/>
      <dgm:t>
        <a:bodyPr/>
        <a:lstStyle/>
        <a:p>
          <a:endParaRPr lang="en-GB">
            <a:solidFill>
              <a:schemeClr val="tx1"/>
            </a:solidFill>
          </a:endParaRPr>
        </a:p>
      </dgm:t>
    </dgm:pt>
    <dgm:pt modelId="{706880AB-304F-466E-AD7B-5D6551491A79}" type="sibTrans" cxnId="{7B52FEA3-1A93-4F17-9025-ED69C21D18F3}">
      <dgm:prSet/>
      <dgm:spPr/>
      <dgm:t>
        <a:bodyPr/>
        <a:lstStyle/>
        <a:p>
          <a:endParaRPr lang="en-GB">
            <a:solidFill>
              <a:schemeClr val="tx1"/>
            </a:solidFill>
          </a:endParaRPr>
        </a:p>
      </dgm:t>
    </dgm:pt>
    <dgm:pt modelId="{FAF44B0A-FC63-4AFC-A95E-0768C43AE537}">
      <dgm:prSet custT="1"/>
      <dgm:spPr/>
      <dgm:t>
        <a:bodyPr/>
        <a:lstStyle/>
        <a:p>
          <a:r>
            <a:rPr lang="sv-SE" sz="1400" dirty="0" err="1">
              <a:solidFill>
                <a:schemeClr val="tx1"/>
              </a:solidFill>
            </a:rPr>
            <a:t>Providing</a:t>
          </a:r>
          <a:r>
            <a:rPr lang="sv-SE" sz="1400" dirty="0">
              <a:solidFill>
                <a:schemeClr val="tx1"/>
              </a:solidFill>
            </a:rPr>
            <a:t> </a:t>
          </a:r>
          <a:r>
            <a:rPr lang="sv-SE" sz="1400" dirty="0" err="1">
              <a:solidFill>
                <a:schemeClr val="tx1"/>
              </a:solidFill>
            </a:rPr>
            <a:t>energy</a:t>
          </a:r>
          <a:r>
            <a:rPr lang="sv-SE" sz="1400" dirty="0">
              <a:solidFill>
                <a:schemeClr val="tx1"/>
              </a:solidFill>
            </a:rPr>
            <a:t> </a:t>
          </a:r>
          <a:r>
            <a:rPr lang="sv-SE" sz="1400" dirty="0" err="1">
              <a:solidFill>
                <a:schemeClr val="tx1"/>
              </a:solidFill>
            </a:rPr>
            <a:t>scans</a:t>
          </a:r>
          <a:r>
            <a:rPr lang="sv-SE" sz="1400" dirty="0">
              <a:solidFill>
                <a:schemeClr val="tx1"/>
              </a:solidFill>
            </a:rPr>
            <a:t> as a service </a:t>
          </a:r>
          <a:r>
            <a:rPr lang="sv-SE" sz="1400" dirty="0" err="1">
              <a:solidFill>
                <a:schemeClr val="tx1"/>
              </a:solidFill>
            </a:rPr>
            <a:t>reduces</a:t>
          </a:r>
          <a:r>
            <a:rPr lang="sv-SE" sz="1400" dirty="0">
              <a:solidFill>
                <a:schemeClr val="tx1"/>
              </a:solidFill>
            </a:rPr>
            <a:t> the </a:t>
          </a:r>
          <a:r>
            <a:rPr lang="sv-SE" sz="1400" dirty="0" err="1">
              <a:solidFill>
                <a:schemeClr val="tx1"/>
              </a:solidFill>
            </a:rPr>
            <a:t>time</a:t>
          </a:r>
          <a:r>
            <a:rPr lang="sv-SE" sz="1400" dirty="0">
              <a:solidFill>
                <a:schemeClr val="tx1"/>
              </a:solidFill>
            </a:rPr>
            <a:t> </a:t>
          </a:r>
          <a:r>
            <a:rPr lang="sv-SE" sz="1400" dirty="0" err="1">
              <a:solidFill>
                <a:schemeClr val="tx1"/>
              </a:solidFill>
            </a:rPr>
            <a:t>needed</a:t>
          </a:r>
          <a:r>
            <a:rPr lang="sv-SE" sz="1400" dirty="0">
              <a:solidFill>
                <a:schemeClr val="tx1"/>
              </a:solidFill>
            </a:rPr>
            <a:t> for the SMEs to </a:t>
          </a:r>
          <a:r>
            <a:rPr lang="sv-SE" sz="1400" dirty="0" err="1">
              <a:solidFill>
                <a:schemeClr val="tx1"/>
              </a:solidFill>
            </a:rPr>
            <a:t>map</a:t>
          </a:r>
          <a:r>
            <a:rPr lang="sv-SE" sz="1400" dirty="0">
              <a:solidFill>
                <a:schemeClr val="tx1"/>
              </a:solidFill>
            </a:rPr>
            <a:t> the </a:t>
          </a:r>
          <a:r>
            <a:rPr lang="sv-SE" sz="1400" dirty="0" err="1">
              <a:solidFill>
                <a:schemeClr val="tx1"/>
              </a:solidFill>
            </a:rPr>
            <a:t>energy</a:t>
          </a:r>
          <a:r>
            <a:rPr lang="sv-SE" sz="1400" dirty="0">
              <a:solidFill>
                <a:schemeClr val="tx1"/>
              </a:solidFill>
            </a:rPr>
            <a:t> </a:t>
          </a:r>
          <a:r>
            <a:rPr lang="sv-SE" sz="1400" dirty="0" err="1">
              <a:solidFill>
                <a:schemeClr val="tx1"/>
              </a:solidFill>
            </a:rPr>
            <a:t>use</a:t>
          </a:r>
          <a:r>
            <a:rPr lang="sv-SE" sz="1400" dirty="0">
              <a:solidFill>
                <a:schemeClr val="tx1"/>
              </a:solidFill>
            </a:rPr>
            <a:t> </a:t>
          </a:r>
          <a:r>
            <a:rPr lang="sv-SE" sz="1400" dirty="0" err="1">
              <a:solidFill>
                <a:schemeClr val="tx1"/>
              </a:solidFill>
            </a:rPr>
            <a:t>themselves</a:t>
          </a:r>
          <a:endParaRPr lang="en-GB" sz="1400" dirty="0">
            <a:solidFill>
              <a:schemeClr val="tx1"/>
            </a:solidFill>
          </a:endParaRPr>
        </a:p>
      </dgm:t>
    </dgm:pt>
    <dgm:pt modelId="{DD6D29CD-2344-4B69-AD27-8A043832D900}" type="parTrans" cxnId="{C393FCE5-F3A2-4593-8DD2-A5A5E6FDE617}">
      <dgm:prSet/>
      <dgm:spPr/>
      <dgm:t>
        <a:bodyPr/>
        <a:lstStyle/>
        <a:p>
          <a:endParaRPr lang="en-GB">
            <a:solidFill>
              <a:schemeClr val="tx1"/>
            </a:solidFill>
          </a:endParaRPr>
        </a:p>
      </dgm:t>
    </dgm:pt>
    <dgm:pt modelId="{0006F4D2-E366-45BE-8E37-BAA72AD63406}" type="sibTrans" cxnId="{C393FCE5-F3A2-4593-8DD2-A5A5E6FDE617}">
      <dgm:prSet/>
      <dgm:spPr/>
      <dgm:t>
        <a:bodyPr/>
        <a:lstStyle/>
        <a:p>
          <a:endParaRPr lang="en-GB">
            <a:solidFill>
              <a:schemeClr val="tx1"/>
            </a:solidFill>
          </a:endParaRPr>
        </a:p>
      </dgm:t>
    </dgm:pt>
    <dgm:pt modelId="{D34D9D4C-CF43-4119-8EA5-97EBD95A7B5C}">
      <dgm:prSet custT="1"/>
      <dgm:spPr/>
      <dgm:t>
        <a:bodyPr/>
        <a:lstStyle/>
        <a:p>
          <a:r>
            <a:rPr lang="sv-SE" sz="1400" kern="1200" dirty="0" err="1">
              <a:solidFill>
                <a:srgbClr val="000000"/>
              </a:solidFill>
              <a:latin typeface="Calibri" panose="020F0502020204030204"/>
              <a:ea typeface="+mn-ea"/>
              <a:cs typeface="+mn-cs"/>
            </a:rPr>
            <a:t>Free</a:t>
          </a:r>
          <a:r>
            <a:rPr lang="sv-SE" sz="1400" kern="1200" dirty="0">
              <a:solidFill>
                <a:srgbClr val="000000"/>
              </a:solidFill>
              <a:latin typeface="Calibri" panose="020F0502020204030204"/>
              <a:ea typeface="+mn-ea"/>
              <a:cs typeface="+mn-cs"/>
            </a:rPr>
            <a:t> or </a:t>
          </a:r>
          <a:r>
            <a:rPr lang="sv-SE" sz="1400" kern="1200" dirty="0" err="1">
              <a:solidFill>
                <a:srgbClr val="000000"/>
              </a:solidFill>
              <a:latin typeface="Calibri" panose="020F0502020204030204"/>
              <a:ea typeface="+mn-ea"/>
              <a:cs typeface="+mn-cs"/>
            </a:rPr>
            <a:t>low-cost</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energy</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scans</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reduce</a:t>
          </a:r>
          <a:r>
            <a:rPr lang="sv-SE" sz="1400" kern="1200" dirty="0">
              <a:solidFill>
                <a:srgbClr val="000000"/>
              </a:solidFill>
              <a:latin typeface="Calibri" panose="020F0502020204030204"/>
              <a:ea typeface="+mn-ea"/>
              <a:cs typeface="+mn-cs"/>
            </a:rPr>
            <a:t> (or </a:t>
          </a:r>
          <a:r>
            <a:rPr lang="sv-SE" sz="1400" kern="1200" dirty="0" err="1">
              <a:solidFill>
                <a:srgbClr val="000000"/>
              </a:solidFill>
              <a:latin typeface="Calibri" panose="020F0502020204030204"/>
              <a:ea typeface="+mn-ea"/>
              <a:cs typeface="+mn-cs"/>
            </a:rPr>
            <a:t>eliminates</a:t>
          </a:r>
          <a:r>
            <a:rPr lang="sv-SE" sz="1400" kern="1200" dirty="0">
              <a:solidFill>
                <a:srgbClr val="000000"/>
              </a:solidFill>
              <a:latin typeface="Calibri" panose="020F0502020204030204"/>
              <a:ea typeface="+mn-ea"/>
              <a:cs typeface="+mn-cs"/>
            </a:rPr>
            <a:t>) the </a:t>
          </a:r>
          <a:r>
            <a:rPr lang="sv-SE" sz="1400" kern="1200" dirty="0" err="1">
              <a:solidFill>
                <a:srgbClr val="000000"/>
              </a:solidFill>
              <a:latin typeface="Calibri" panose="020F0502020204030204"/>
              <a:ea typeface="+mn-ea"/>
              <a:cs typeface="+mn-cs"/>
            </a:rPr>
            <a:t>cost</a:t>
          </a:r>
          <a:r>
            <a:rPr lang="sv-SE" sz="1400" kern="1200" dirty="0">
              <a:solidFill>
                <a:srgbClr val="000000"/>
              </a:solidFill>
              <a:latin typeface="Calibri" panose="020F0502020204030204"/>
              <a:ea typeface="+mn-ea"/>
              <a:cs typeface="+mn-cs"/>
            </a:rPr>
            <a:t> for the SME to </a:t>
          </a:r>
          <a:r>
            <a:rPr lang="sv-SE" sz="1400" kern="1200" dirty="0" err="1">
              <a:solidFill>
                <a:srgbClr val="000000"/>
              </a:solidFill>
              <a:latin typeface="Calibri" panose="020F0502020204030204"/>
              <a:ea typeface="+mn-ea"/>
              <a:cs typeface="+mn-cs"/>
            </a:rPr>
            <a:t>perform</a:t>
          </a:r>
          <a:r>
            <a:rPr lang="sv-SE" sz="1400" kern="1200" dirty="0">
              <a:solidFill>
                <a:srgbClr val="000000"/>
              </a:solidFill>
              <a:latin typeface="Calibri" panose="020F0502020204030204"/>
              <a:ea typeface="+mn-ea"/>
              <a:cs typeface="+mn-cs"/>
            </a:rPr>
            <a:t> an </a:t>
          </a:r>
          <a:r>
            <a:rPr lang="sv-SE" sz="1400" kern="1200" dirty="0" err="1">
              <a:solidFill>
                <a:srgbClr val="000000"/>
              </a:solidFill>
              <a:latin typeface="Calibri" panose="020F0502020204030204"/>
              <a:ea typeface="+mn-ea"/>
              <a:cs typeface="+mn-cs"/>
            </a:rPr>
            <a:t>energy</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audit</a:t>
          </a:r>
          <a:endParaRPr lang="en-GB" sz="1400" kern="1200" dirty="0">
            <a:solidFill>
              <a:srgbClr val="000000"/>
            </a:solidFill>
            <a:latin typeface="Calibri" panose="020F0502020204030204"/>
            <a:ea typeface="+mn-ea"/>
            <a:cs typeface="+mn-cs"/>
          </a:endParaRPr>
        </a:p>
      </dgm:t>
    </dgm:pt>
    <dgm:pt modelId="{80BA340C-CB7B-4E74-9D33-BDB55C06EC04}" type="parTrans" cxnId="{7CB58CB1-72E1-49E7-BAB4-C267CE269C1E}">
      <dgm:prSet/>
      <dgm:spPr/>
      <dgm:t>
        <a:bodyPr/>
        <a:lstStyle/>
        <a:p>
          <a:endParaRPr lang="en-GB">
            <a:solidFill>
              <a:schemeClr val="tx1"/>
            </a:solidFill>
          </a:endParaRPr>
        </a:p>
      </dgm:t>
    </dgm:pt>
    <dgm:pt modelId="{860015FB-560F-476C-A9F1-69234192161A}" type="sibTrans" cxnId="{7CB58CB1-72E1-49E7-BAB4-C267CE269C1E}">
      <dgm:prSet/>
      <dgm:spPr/>
      <dgm:t>
        <a:bodyPr/>
        <a:lstStyle/>
        <a:p>
          <a:endParaRPr lang="en-GB">
            <a:solidFill>
              <a:schemeClr val="tx1"/>
            </a:solidFill>
          </a:endParaRPr>
        </a:p>
      </dgm:t>
    </dgm:pt>
    <dgm:pt modelId="{E96CEA0E-0947-4C6D-A8E1-9E823A72DAEE}">
      <dgm:prSet/>
      <dgm:spPr/>
      <dgm:t>
        <a:bodyPr/>
        <a:lstStyle/>
        <a:p>
          <a:r>
            <a:rPr lang="en-US" dirty="0">
              <a:solidFill>
                <a:schemeClr val="tx1"/>
              </a:solidFill>
            </a:rPr>
            <a:t>Lack of incentives</a:t>
          </a:r>
        </a:p>
      </dgm:t>
    </dgm:pt>
    <dgm:pt modelId="{D2D9FEBC-96B0-457F-BB28-29548F5EA71B}" type="parTrans" cxnId="{5338853B-6D13-4753-975B-E48C65F8CF17}">
      <dgm:prSet/>
      <dgm:spPr/>
      <dgm:t>
        <a:bodyPr/>
        <a:lstStyle/>
        <a:p>
          <a:endParaRPr lang="en-GB">
            <a:solidFill>
              <a:schemeClr val="tx1"/>
            </a:solidFill>
          </a:endParaRPr>
        </a:p>
      </dgm:t>
    </dgm:pt>
    <dgm:pt modelId="{3B797D33-5231-4C34-B025-EC53D1AE0CC4}" type="sibTrans" cxnId="{5338853B-6D13-4753-975B-E48C65F8CF17}">
      <dgm:prSet/>
      <dgm:spPr/>
      <dgm:t>
        <a:bodyPr/>
        <a:lstStyle/>
        <a:p>
          <a:endParaRPr lang="en-GB">
            <a:solidFill>
              <a:schemeClr val="tx1"/>
            </a:solidFill>
          </a:endParaRPr>
        </a:p>
      </dgm:t>
    </dgm:pt>
    <dgm:pt modelId="{0153F5EB-1D81-4C0E-AE90-E6DEA327813A}">
      <dgm:prSet/>
      <dgm:spPr/>
      <dgm:t>
        <a:bodyPr/>
        <a:lstStyle/>
        <a:p>
          <a:r>
            <a:rPr lang="en-US" dirty="0">
              <a:solidFill>
                <a:schemeClr val="tx1"/>
              </a:solidFill>
            </a:rPr>
            <a:t>Low management interest</a:t>
          </a:r>
        </a:p>
      </dgm:t>
    </dgm:pt>
    <dgm:pt modelId="{7906D4B4-F957-4A41-8E5E-3F8FE62A8AB9}" type="parTrans" cxnId="{3C8F2E5A-5888-4ECB-97BB-90BD95D5C940}">
      <dgm:prSet/>
      <dgm:spPr/>
      <dgm:t>
        <a:bodyPr/>
        <a:lstStyle/>
        <a:p>
          <a:endParaRPr lang="en-GB">
            <a:solidFill>
              <a:schemeClr val="tx1"/>
            </a:solidFill>
          </a:endParaRPr>
        </a:p>
      </dgm:t>
    </dgm:pt>
    <dgm:pt modelId="{49680AF4-805F-4B72-B6A5-22033E9B51F8}" type="sibTrans" cxnId="{3C8F2E5A-5888-4ECB-97BB-90BD95D5C940}">
      <dgm:prSet/>
      <dgm:spPr/>
      <dgm:t>
        <a:bodyPr/>
        <a:lstStyle/>
        <a:p>
          <a:endParaRPr lang="en-GB">
            <a:solidFill>
              <a:schemeClr val="tx1"/>
            </a:solidFill>
          </a:endParaRPr>
        </a:p>
      </dgm:t>
    </dgm:pt>
    <dgm:pt modelId="{38EFBE35-D4D6-4566-972D-D9F4D065031D}">
      <dgm:prSet custT="1"/>
      <dgm:spPr/>
      <dgm:t>
        <a:bodyPr/>
        <a:lstStyle/>
        <a:p>
          <a:r>
            <a:rPr lang="en-US" sz="1400" dirty="0">
              <a:solidFill>
                <a:schemeClr val="tx1"/>
              </a:solidFill>
            </a:rPr>
            <a:t>An energy scan result in a list of potential energy efficiency measures with estimated benefits. The multiple benefits of the measures provide incentives for implementing such measures.</a:t>
          </a:r>
        </a:p>
      </dgm:t>
    </dgm:pt>
    <dgm:pt modelId="{82B3F1DE-ED51-46B3-9F42-F6F0D46B5D81}" type="parTrans" cxnId="{1010E079-A700-4116-AB77-01F9DAFC913B}">
      <dgm:prSet/>
      <dgm:spPr/>
      <dgm:t>
        <a:bodyPr/>
        <a:lstStyle/>
        <a:p>
          <a:endParaRPr lang="en-GB">
            <a:solidFill>
              <a:schemeClr val="tx1"/>
            </a:solidFill>
          </a:endParaRPr>
        </a:p>
      </dgm:t>
    </dgm:pt>
    <dgm:pt modelId="{173E05D4-42D8-41BD-9D1B-DBC3F4A4B7D6}" type="sibTrans" cxnId="{1010E079-A700-4116-AB77-01F9DAFC913B}">
      <dgm:prSet/>
      <dgm:spPr/>
      <dgm:t>
        <a:bodyPr/>
        <a:lstStyle/>
        <a:p>
          <a:endParaRPr lang="en-GB">
            <a:solidFill>
              <a:schemeClr val="tx1"/>
            </a:solidFill>
          </a:endParaRPr>
        </a:p>
      </dgm:t>
    </dgm:pt>
    <dgm:pt modelId="{765B3194-4639-4FBA-AE43-88E4AA2DD789}">
      <dgm:prSet custT="1"/>
      <dgm:spPr/>
      <dgm:t>
        <a:bodyPr/>
        <a:lstStyle/>
        <a:p>
          <a:r>
            <a:rPr lang="en-US" sz="1400" dirty="0">
              <a:solidFill>
                <a:schemeClr val="tx1"/>
              </a:solidFill>
            </a:rPr>
            <a:t>An energy scan that show strategic benefits of energy actions in the company can help raise the interest of the management.</a:t>
          </a:r>
        </a:p>
      </dgm:t>
    </dgm:pt>
    <dgm:pt modelId="{2512E2E5-90F2-487E-A1C7-0480D79450FA}" type="parTrans" cxnId="{6D66E2CA-A23D-41B5-BE53-4CD4EEF273F2}">
      <dgm:prSet/>
      <dgm:spPr/>
      <dgm:t>
        <a:bodyPr/>
        <a:lstStyle/>
        <a:p>
          <a:endParaRPr lang="en-GB">
            <a:solidFill>
              <a:schemeClr val="tx1"/>
            </a:solidFill>
          </a:endParaRPr>
        </a:p>
      </dgm:t>
    </dgm:pt>
    <dgm:pt modelId="{80768D05-9C8F-436A-9707-06979C2579FF}" type="sibTrans" cxnId="{6D66E2CA-A23D-41B5-BE53-4CD4EEF273F2}">
      <dgm:prSet/>
      <dgm:spPr/>
      <dgm:t>
        <a:bodyPr/>
        <a:lstStyle/>
        <a:p>
          <a:endParaRPr lang="en-GB">
            <a:solidFill>
              <a:schemeClr val="tx1"/>
            </a:solidFill>
          </a:endParaRPr>
        </a:p>
      </dgm:t>
    </dgm:pt>
    <dgm:pt modelId="{866CD981-5D29-47A5-B211-770D09C5A852}" type="pres">
      <dgm:prSet presAssocID="{F74BC6B7-EC92-4920-94F8-212227C9CF34}" presName="Name0" presStyleCnt="0">
        <dgm:presLayoutVars>
          <dgm:dir/>
          <dgm:animLvl val="lvl"/>
          <dgm:resizeHandles val="exact"/>
        </dgm:presLayoutVars>
      </dgm:prSet>
      <dgm:spPr/>
    </dgm:pt>
    <dgm:pt modelId="{0A4A3753-E63C-4645-859C-5327C8089CE1}" type="pres">
      <dgm:prSet presAssocID="{DEA09E9B-BEFA-4ABD-92A5-8695B7AE098E}" presName="linNode" presStyleCnt="0"/>
      <dgm:spPr/>
    </dgm:pt>
    <dgm:pt modelId="{C2B4286A-1668-428A-9898-145B05238695}" type="pres">
      <dgm:prSet presAssocID="{DEA09E9B-BEFA-4ABD-92A5-8695B7AE098E}" presName="parentText" presStyleLbl="node1" presStyleIdx="0" presStyleCnt="5">
        <dgm:presLayoutVars>
          <dgm:chMax val="1"/>
          <dgm:bulletEnabled val="1"/>
        </dgm:presLayoutVars>
      </dgm:prSet>
      <dgm:spPr/>
    </dgm:pt>
    <dgm:pt modelId="{148E9CFB-AEAF-48CF-BBEF-1EFC8E4EBF25}" type="pres">
      <dgm:prSet presAssocID="{DEA09E9B-BEFA-4ABD-92A5-8695B7AE098E}" presName="descendantText" presStyleLbl="alignAccFollowNode1" presStyleIdx="0" presStyleCnt="5">
        <dgm:presLayoutVars>
          <dgm:bulletEnabled val="1"/>
        </dgm:presLayoutVars>
      </dgm:prSet>
      <dgm:spPr/>
    </dgm:pt>
    <dgm:pt modelId="{E320E7FD-F866-479D-BC62-B0088EAEE4A1}" type="pres">
      <dgm:prSet presAssocID="{843D8531-1A84-45DF-BF2D-A0CA5681DB52}" presName="sp" presStyleCnt="0"/>
      <dgm:spPr/>
    </dgm:pt>
    <dgm:pt modelId="{1E45E04E-01AD-4FA9-8092-8039EE2E0F96}" type="pres">
      <dgm:prSet presAssocID="{7DA2F829-162F-459C-BA72-53C4CB325D4F}" presName="linNode" presStyleCnt="0"/>
      <dgm:spPr/>
    </dgm:pt>
    <dgm:pt modelId="{7317657B-907F-406D-843B-18DECA4910CE}" type="pres">
      <dgm:prSet presAssocID="{7DA2F829-162F-459C-BA72-53C4CB325D4F}" presName="parentText" presStyleLbl="node1" presStyleIdx="1" presStyleCnt="5">
        <dgm:presLayoutVars>
          <dgm:chMax val="1"/>
          <dgm:bulletEnabled val="1"/>
        </dgm:presLayoutVars>
      </dgm:prSet>
      <dgm:spPr/>
    </dgm:pt>
    <dgm:pt modelId="{75D15F70-2BBF-44D4-BD05-A35F66B75399}" type="pres">
      <dgm:prSet presAssocID="{7DA2F829-162F-459C-BA72-53C4CB325D4F}" presName="descendantText" presStyleLbl="alignAccFollowNode1" presStyleIdx="1" presStyleCnt="5">
        <dgm:presLayoutVars>
          <dgm:bulletEnabled val="1"/>
        </dgm:presLayoutVars>
      </dgm:prSet>
      <dgm:spPr/>
    </dgm:pt>
    <dgm:pt modelId="{32C2F778-5667-4D88-B569-C868AC7274FB}" type="pres">
      <dgm:prSet presAssocID="{4DD2102F-398F-43A8-BC08-D341EFB28121}" presName="sp" presStyleCnt="0"/>
      <dgm:spPr/>
    </dgm:pt>
    <dgm:pt modelId="{787C8B10-DE3E-40F2-8F40-DF14C5ED8162}" type="pres">
      <dgm:prSet presAssocID="{A978254C-1399-470D-A94A-7D68C0873F1D}" presName="linNode" presStyleCnt="0"/>
      <dgm:spPr/>
    </dgm:pt>
    <dgm:pt modelId="{42116220-5178-4C89-9D71-E6B881AD64E8}" type="pres">
      <dgm:prSet presAssocID="{A978254C-1399-470D-A94A-7D68C0873F1D}" presName="parentText" presStyleLbl="node1" presStyleIdx="2" presStyleCnt="5">
        <dgm:presLayoutVars>
          <dgm:chMax val="1"/>
          <dgm:bulletEnabled val="1"/>
        </dgm:presLayoutVars>
      </dgm:prSet>
      <dgm:spPr/>
    </dgm:pt>
    <dgm:pt modelId="{B82B5674-1BD7-42F7-A73C-530109599269}" type="pres">
      <dgm:prSet presAssocID="{A978254C-1399-470D-A94A-7D68C0873F1D}" presName="descendantText" presStyleLbl="alignAccFollowNode1" presStyleIdx="2" presStyleCnt="5">
        <dgm:presLayoutVars>
          <dgm:bulletEnabled val="1"/>
        </dgm:presLayoutVars>
      </dgm:prSet>
      <dgm:spPr/>
    </dgm:pt>
    <dgm:pt modelId="{B1CFE103-DEF9-4EA9-8548-1C82229D053F}" type="pres">
      <dgm:prSet presAssocID="{735B16E8-4868-4BFE-AE56-32EE641909BB}" presName="sp" presStyleCnt="0"/>
      <dgm:spPr/>
    </dgm:pt>
    <dgm:pt modelId="{1C937FAA-62EB-4780-90B5-1524EB729C31}" type="pres">
      <dgm:prSet presAssocID="{E96CEA0E-0947-4C6D-A8E1-9E823A72DAEE}" presName="linNode" presStyleCnt="0"/>
      <dgm:spPr/>
    </dgm:pt>
    <dgm:pt modelId="{73AE0964-072A-4D1B-8210-C5C0A752582E}" type="pres">
      <dgm:prSet presAssocID="{E96CEA0E-0947-4C6D-A8E1-9E823A72DAEE}" presName="parentText" presStyleLbl="node1" presStyleIdx="3" presStyleCnt="5">
        <dgm:presLayoutVars>
          <dgm:chMax val="1"/>
          <dgm:bulletEnabled val="1"/>
        </dgm:presLayoutVars>
      </dgm:prSet>
      <dgm:spPr/>
    </dgm:pt>
    <dgm:pt modelId="{9F6AAE20-87B9-4E34-949D-4ABD178EB760}" type="pres">
      <dgm:prSet presAssocID="{E96CEA0E-0947-4C6D-A8E1-9E823A72DAEE}" presName="descendantText" presStyleLbl="alignAccFollowNode1" presStyleIdx="3" presStyleCnt="5">
        <dgm:presLayoutVars>
          <dgm:bulletEnabled val="1"/>
        </dgm:presLayoutVars>
      </dgm:prSet>
      <dgm:spPr/>
    </dgm:pt>
    <dgm:pt modelId="{E8243D6C-FC99-427B-A7B5-7BD499496605}" type="pres">
      <dgm:prSet presAssocID="{3B797D33-5231-4C34-B025-EC53D1AE0CC4}" presName="sp" presStyleCnt="0"/>
      <dgm:spPr/>
    </dgm:pt>
    <dgm:pt modelId="{ADC638C3-5819-4F2A-899E-36217A8F3803}" type="pres">
      <dgm:prSet presAssocID="{0153F5EB-1D81-4C0E-AE90-E6DEA327813A}" presName="linNode" presStyleCnt="0"/>
      <dgm:spPr/>
    </dgm:pt>
    <dgm:pt modelId="{2DD06C2C-18D2-490A-91FF-91B27A10563F}" type="pres">
      <dgm:prSet presAssocID="{0153F5EB-1D81-4C0E-AE90-E6DEA327813A}" presName="parentText" presStyleLbl="node1" presStyleIdx="4" presStyleCnt="5">
        <dgm:presLayoutVars>
          <dgm:chMax val="1"/>
          <dgm:bulletEnabled val="1"/>
        </dgm:presLayoutVars>
      </dgm:prSet>
      <dgm:spPr/>
    </dgm:pt>
    <dgm:pt modelId="{7767B805-3C0F-4924-83EC-A26D5F2CB2F7}" type="pres">
      <dgm:prSet presAssocID="{0153F5EB-1D81-4C0E-AE90-E6DEA327813A}" presName="descendantText" presStyleLbl="alignAccFollowNode1" presStyleIdx="4" presStyleCnt="5">
        <dgm:presLayoutVars>
          <dgm:bulletEnabled val="1"/>
        </dgm:presLayoutVars>
      </dgm:prSet>
      <dgm:spPr/>
    </dgm:pt>
  </dgm:ptLst>
  <dgm:cxnLst>
    <dgm:cxn modelId="{5C246822-48C9-4382-83B2-D185169E28A4}" srcId="{F74BC6B7-EC92-4920-94F8-212227C9CF34}" destId="{7DA2F829-162F-459C-BA72-53C4CB325D4F}" srcOrd="1" destOrd="0" parTransId="{F514E564-CDE6-4F84-98F9-13346AD4132B}" sibTransId="{4DD2102F-398F-43A8-BC08-D341EFB28121}"/>
    <dgm:cxn modelId="{1F2ABA23-D53F-4249-8824-2080CC0B6CA1}" type="presOf" srcId="{06048BCC-7429-4920-8E4F-936A9B8D3F05}" destId="{148E9CFB-AEAF-48CF-BBEF-1EFC8E4EBF25}" srcOrd="0" destOrd="0" presId="urn:microsoft.com/office/officeart/2005/8/layout/vList5"/>
    <dgm:cxn modelId="{21B65430-8BA9-46BE-9CF6-F681F5D38483}" type="presOf" srcId="{7DA2F829-162F-459C-BA72-53C4CB325D4F}" destId="{7317657B-907F-406D-843B-18DECA4910CE}" srcOrd="0" destOrd="0" presId="urn:microsoft.com/office/officeart/2005/8/layout/vList5"/>
    <dgm:cxn modelId="{CCE0B733-4CC0-46B2-80C3-968F500D7852}" type="presOf" srcId="{DEA09E9B-BEFA-4ABD-92A5-8695B7AE098E}" destId="{C2B4286A-1668-428A-9898-145B05238695}" srcOrd="0" destOrd="0" presId="urn:microsoft.com/office/officeart/2005/8/layout/vList5"/>
    <dgm:cxn modelId="{5338853B-6D13-4753-975B-E48C65F8CF17}" srcId="{F74BC6B7-EC92-4920-94F8-212227C9CF34}" destId="{E96CEA0E-0947-4C6D-A8E1-9E823A72DAEE}" srcOrd="3" destOrd="0" parTransId="{D2D9FEBC-96B0-457F-BB28-29548F5EA71B}" sibTransId="{3B797D33-5231-4C34-B025-EC53D1AE0CC4}"/>
    <dgm:cxn modelId="{D189193D-4822-4E69-91A2-0740BB5DA8B0}" type="presOf" srcId="{0153F5EB-1D81-4C0E-AE90-E6DEA327813A}" destId="{2DD06C2C-18D2-490A-91FF-91B27A10563F}" srcOrd="0" destOrd="0" presId="urn:microsoft.com/office/officeart/2005/8/layout/vList5"/>
    <dgm:cxn modelId="{AB100B65-D6AE-4209-9A4E-A90D06D6023C}" srcId="{F74BC6B7-EC92-4920-94F8-212227C9CF34}" destId="{DEA09E9B-BEFA-4ABD-92A5-8695B7AE098E}" srcOrd="0" destOrd="0" parTransId="{4FFA7F94-4E03-454A-AF4A-93F7A5680274}" sibTransId="{843D8531-1A84-45DF-BF2D-A0CA5681DB52}"/>
    <dgm:cxn modelId="{91D87565-3ECE-4B0B-973F-0281356CA94A}" type="presOf" srcId="{E96CEA0E-0947-4C6D-A8E1-9E823A72DAEE}" destId="{73AE0964-072A-4D1B-8210-C5C0A752582E}" srcOrd="0" destOrd="0" presId="urn:microsoft.com/office/officeart/2005/8/layout/vList5"/>
    <dgm:cxn modelId="{7E9FC947-20EF-481C-A508-8CD5F131CB49}" type="presOf" srcId="{A978254C-1399-470D-A94A-7D68C0873F1D}" destId="{42116220-5178-4C89-9D71-E6B881AD64E8}" srcOrd="0" destOrd="0" presId="urn:microsoft.com/office/officeart/2005/8/layout/vList5"/>
    <dgm:cxn modelId="{9C1EE772-0083-4916-8D25-CFD00E7D6108}" type="presOf" srcId="{D34D9D4C-CF43-4119-8EA5-97EBD95A7B5C}" destId="{B82B5674-1BD7-42F7-A73C-530109599269}" srcOrd="0" destOrd="0" presId="urn:microsoft.com/office/officeart/2005/8/layout/vList5"/>
    <dgm:cxn modelId="{1010E079-A700-4116-AB77-01F9DAFC913B}" srcId="{E96CEA0E-0947-4C6D-A8E1-9E823A72DAEE}" destId="{38EFBE35-D4D6-4566-972D-D9F4D065031D}" srcOrd="0" destOrd="0" parTransId="{82B3F1DE-ED51-46B3-9F42-F6F0D46B5D81}" sibTransId="{173E05D4-42D8-41BD-9D1B-DBC3F4A4B7D6}"/>
    <dgm:cxn modelId="{3C8F2E5A-5888-4ECB-97BB-90BD95D5C940}" srcId="{F74BC6B7-EC92-4920-94F8-212227C9CF34}" destId="{0153F5EB-1D81-4C0E-AE90-E6DEA327813A}" srcOrd="4" destOrd="0" parTransId="{7906D4B4-F957-4A41-8E5E-3F8FE62A8AB9}" sibTransId="{49680AF4-805F-4B72-B6A5-22033E9B51F8}"/>
    <dgm:cxn modelId="{84FA417A-444A-451F-A423-70C033485133}" type="presOf" srcId="{FAF44B0A-FC63-4AFC-A95E-0768C43AE537}" destId="{75D15F70-2BBF-44D4-BD05-A35F66B75399}" srcOrd="0" destOrd="0" presId="urn:microsoft.com/office/officeart/2005/8/layout/vList5"/>
    <dgm:cxn modelId="{7B52FEA3-1A93-4F17-9025-ED69C21D18F3}" srcId="{DEA09E9B-BEFA-4ABD-92A5-8695B7AE098E}" destId="{06048BCC-7429-4920-8E4F-936A9B8D3F05}" srcOrd="0" destOrd="0" parTransId="{906EA3E4-E67A-4551-B962-3845FA28872A}" sibTransId="{706880AB-304F-466E-AD7B-5D6551491A79}"/>
    <dgm:cxn modelId="{7CB58CB1-72E1-49E7-BAB4-C267CE269C1E}" srcId="{A978254C-1399-470D-A94A-7D68C0873F1D}" destId="{D34D9D4C-CF43-4119-8EA5-97EBD95A7B5C}" srcOrd="0" destOrd="0" parTransId="{80BA340C-CB7B-4E74-9D33-BDB55C06EC04}" sibTransId="{860015FB-560F-476C-A9F1-69234192161A}"/>
    <dgm:cxn modelId="{C8A3E2B7-8C76-406C-A10E-7D0C7A22EF3D}" type="presOf" srcId="{765B3194-4639-4FBA-AE43-88E4AA2DD789}" destId="{7767B805-3C0F-4924-83EC-A26D5F2CB2F7}" srcOrd="0" destOrd="0" presId="urn:microsoft.com/office/officeart/2005/8/layout/vList5"/>
    <dgm:cxn modelId="{E5FCE1BB-E629-4D00-8230-22564B80A497}" type="presOf" srcId="{F74BC6B7-EC92-4920-94F8-212227C9CF34}" destId="{866CD981-5D29-47A5-B211-770D09C5A852}" srcOrd="0" destOrd="0" presId="urn:microsoft.com/office/officeart/2005/8/layout/vList5"/>
    <dgm:cxn modelId="{9AF016C0-F72D-4ECF-8B34-7513DD7A2EE4}" type="presOf" srcId="{38EFBE35-D4D6-4566-972D-D9F4D065031D}" destId="{9F6AAE20-87B9-4E34-949D-4ABD178EB760}" srcOrd="0" destOrd="0" presId="urn:microsoft.com/office/officeart/2005/8/layout/vList5"/>
    <dgm:cxn modelId="{6D66E2CA-A23D-41B5-BE53-4CD4EEF273F2}" srcId="{0153F5EB-1D81-4C0E-AE90-E6DEA327813A}" destId="{765B3194-4639-4FBA-AE43-88E4AA2DD789}" srcOrd="0" destOrd="0" parTransId="{2512E2E5-90F2-487E-A1C7-0480D79450FA}" sibTransId="{80768D05-9C8F-436A-9707-06979C2579FF}"/>
    <dgm:cxn modelId="{788791DD-AC1B-4E92-888D-01D62840DB0C}" srcId="{F74BC6B7-EC92-4920-94F8-212227C9CF34}" destId="{A978254C-1399-470D-A94A-7D68C0873F1D}" srcOrd="2" destOrd="0" parTransId="{81D03A99-D6BE-43F4-BBD6-3297CCE25677}" sibTransId="{735B16E8-4868-4BFE-AE56-32EE641909BB}"/>
    <dgm:cxn modelId="{C393FCE5-F3A2-4593-8DD2-A5A5E6FDE617}" srcId="{7DA2F829-162F-459C-BA72-53C4CB325D4F}" destId="{FAF44B0A-FC63-4AFC-A95E-0768C43AE537}" srcOrd="0" destOrd="0" parTransId="{DD6D29CD-2344-4B69-AD27-8A043832D900}" sibTransId="{0006F4D2-E366-45BE-8E37-BAA72AD63406}"/>
    <dgm:cxn modelId="{726626C9-A762-499E-B815-929B6B74AFF9}" type="presParOf" srcId="{866CD981-5D29-47A5-B211-770D09C5A852}" destId="{0A4A3753-E63C-4645-859C-5327C8089CE1}" srcOrd="0" destOrd="0" presId="urn:microsoft.com/office/officeart/2005/8/layout/vList5"/>
    <dgm:cxn modelId="{C7055892-A929-4AEA-AF52-D9C56F83662B}" type="presParOf" srcId="{0A4A3753-E63C-4645-859C-5327C8089CE1}" destId="{C2B4286A-1668-428A-9898-145B05238695}" srcOrd="0" destOrd="0" presId="urn:microsoft.com/office/officeart/2005/8/layout/vList5"/>
    <dgm:cxn modelId="{29FE62DE-78D6-418F-A310-5F599A42DE9D}" type="presParOf" srcId="{0A4A3753-E63C-4645-859C-5327C8089CE1}" destId="{148E9CFB-AEAF-48CF-BBEF-1EFC8E4EBF25}" srcOrd="1" destOrd="0" presId="urn:microsoft.com/office/officeart/2005/8/layout/vList5"/>
    <dgm:cxn modelId="{F41EF185-E4BD-4631-ACAA-1818DAB64901}" type="presParOf" srcId="{866CD981-5D29-47A5-B211-770D09C5A852}" destId="{E320E7FD-F866-479D-BC62-B0088EAEE4A1}" srcOrd="1" destOrd="0" presId="urn:microsoft.com/office/officeart/2005/8/layout/vList5"/>
    <dgm:cxn modelId="{B38EDBEA-4E86-4FF3-849A-9F9911E66ED8}" type="presParOf" srcId="{866CD981-5D29-47A5-B211-770D09C5A852}" destId="{1E45E04E-01AD-4FA9-8092-8039EE2E0F96}" srcOrd="2" destOrd="0" presId="urn:microsoft.com/office/officeart/2005/8/layout/vList5"/>
    <dgm:cxn modelId="{AF5A1C21-6503-413A-AED9-FC0686365520}" type="presParOf" srcId="{1E45E04E-01AD-4FA9-8092-8039EE2E0F96}" destId="{7317657B-907F-406D-843B-18DECA4910CE}" srcOrd="0" destOrd="0" presId="urn:microsoft.com/office/officeart/2005/8/layout/vList5"/>
    <dgm:cxn modelId="{1EDEC11E-0A84-445D-B973-A1BF7913D5D3}" type="presParOf" srcId="{1E45E04E-01AD-4FA9-8092-8039EE2E0F96}" destId="{75D15F70-2BBF-44D4-BD05-A35F66B75399}" srcOrd="1" destOrd="0" presId="urn:microsoft.com/office/officeart/2005/8/layout/vList5"/>
    <dgm:cxn modelId="{CC1109C3-5373-4BC8-8362-69F1B1CE0115}" type="presParOf" srcId="{866CD981-5D29-47A5-B211-770D09C5A852}" destId="{32C2F778-5667-4D88-B569-C868AC7274FB}" srcOrd="3" destOrd="0" presId="urn:microsoft.com/office/officeart/2005/8/layout/vList5"/>
    <dgm:cxn modelId="{52D4E565-358D-4C03-AA32-8EC8544E334F}" type="presParOf" srcId="{866CD981-5D29-47A5-B211-770D09C5A852}" destId="{787C8B10-DE3E-40F2-8F40-DF14C5ED8162}" srcOrd="4" destOrd="0" presId="urn:microsoft.com/office/officeart/2005/8/layout/vList5"/>
    <dgm:cxn modelId="{FE03A705-9D73-444D-B766-CB067DF3D743}" type="presParOf" srcId="{787C8B10-DE3E-40F2-8F40-DF14C5ED8162}" destId="{42116220-5178-4C89-9D71-E6B881AD64E8}" srcOrd="0" destOrd="0" presId="urn:microsoft.com/office/officeart/2005/8/layout/vList5"/>
    <dgm:cxn modelId="{B185A033-94B3-48D7-B4BA-5D867D3C6949}" type="presParOf" srcId="{787C8B10-DE3E-40F2-8F40-DF14C5ED8162}" destId="{B82B5674-1BD7-42F7-A73C-530109599269}" srcOrd="1" destOrd="0" presId="urn:microsoft.com/office/officeart/2005/8/layout/vList5"/>
    <dgm:cxn modelId="{4685E9CA-0C37-47A8-99EB-0EB8F537FDB8}" type="presParOf" srcId="{866CD981-5D29-47A5-B211-770D09C5A852}" destId="{B1CFE103-DEF9-4EA9-8548-1C82229D053F}" srcOrd="5" destOrd="0" presId="urn:microsoft.com/office/officeart/2005/8/layout/vList5"/>
    <dgm:cxn modelId="{41E641B8-E2CA-4449-8073-FDC17D81EDCC}" type="presParOf" srcId="{866CD981-5D29-47A5-B211-770D09C5A852}" destId="{1C937FAA-62EB-4780-90B5-1524EB729C31}" srcOrd="6" destOrd="0" presId="urn:microsoft.com/office/officeart/2005/8/layout/vList5"/>
    <dgm:cxn modelId="{607561E6-5D1D-43FD-87D5-F7D147C623CD}" type="presParOf" srcId="{1C937FAA-62EB-4780-90B5-1524EB729C31}" destId="{73AE0964-072A-4D1B-8210-C5C0A752582E}" srcOrd="0" destOrd="0" presId="urn:microsoft.com/office/officeart/2005/8/layout/vList5"/>
    <dgm:cxn modelId="{09B4554B-B679-41C0-A87C-82466153B777}" type="presParOf" srcId="{1C937FAA-62EB-4780-90B5-1524EB729C31}" destId="{9F6AAE20-87B9-4E34-949D-4ABD178EB760}" srcOrd="1" destOrd="0" presId="urn:microsoft.com/office/officeart/2005/8/layout/vList5"/>
    <dgm:cxn modelId="{A595BFDF-9FDB-4489-B4FB-803C57254FAC}" type="presParOf" srcId="{866CD981-5D29-47A5-B211-770D09C5A852}" destId="{E8243D6C-FC99-427B-A7B5-7BD499496605}" srcOrd="7" destOrd="0" presId="urn:microsoft.com/office/officeart/2005/8/layout/vList5"/>
    <dgm:cxn modelId="{64863724-F094-4B4A-AB9C-850D75C8CD87}" type="presParOf" srcId="{866CD981-5D29-47A5-B211-770D09C5A852}" destId="{ADC638C3-5819-4F2A-899E-36217A8F3803}" srcOrd="8" destOrd="0" presId="urn:microsoft.com/office/officeart/2005/8/layout/vList5"/>
    <dgm:cxn modelId="{63EE318F-C0D9-4611-AA28-FFB0373FEB27}" type="presParOf" srcId="{ADC638C3-5819-4F2A-899E-36217A8F3803}" destId="{2DD06C2C-18D2-490A-91FF-91B27A10563F}" srcOrd="0" destOrd="0" presId="urn:microsoft.com/office/officeart/2005/8/layout/vList5"/>
    <dgm:cxn modelId="{F378C0D4-6D7A-41E6-AF0E-3C6DF18FAA27}" type="presParOf" srcId="{ADC638C3-5819-4F2A-899E-36217A8F3803}" destId="{7767B805-3C0F-4924-83EC-A26D5F2CB2F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74BC6B7-EC92-4920-94F8-212227C9CF34}" type="doc">
      <dgm:prSet loTypeId="urn:microsoft.com/office/officeart/2005/8/layout/vList5" loCatId="list" qsTypeId="urn:microsoft.com/office/officeart/2005/8/quickstyle/simple1" qsCatId="simple" csTypeId="urn:microsoft.com/office/officeart/2005/8/colors/accent4_2" csCatId="accent4" phldr="1"/>
      <dgm:spPr/>
      <dgm:t>
        <a:bodyPr/>
        <a:lstStyle/>
        <a:p>
          <a:endParaRPr lang="en-GB"/>
        </a:p>
      </dgm:t>
    </dgm:pt>
    <dgm:pt modelId="{D94BFA26-6162-411B-B637-08658F29025C}">
      <dgm:prSet/>
      <dgm:spPr/>
      <dgm:t>
        <a:bodyPr/>
        <a:lstStyle/>
        <a:p>
          <a:r>
            <a:rPr lang="en-US" dirty="0">
              <a:solidFill>
                <a:schemeClr val="tx1"/>
              </a:solidFill>
            </a:rPr>
            <a:t>Lack of time</a:t>
          </a:r>
          <a:endParaRPr lang="en-GB" dirty="0">
            <a:solidFill>
              <a:schemeClr val="tx1"/>
            </a:solidFill>
          </a:endParaRPr>
        </a:p>
      </dgm:t>
    </dgm:pt>
    <dgm:pt modelId="{9770D1D4-A8F1-4F89-B5D6-9CD6F4A54487}" type="parTrans" cxnId="{AD18F7CC-3407-4667-B407-AFEDD238B9EF}">
      <dgm:prSet/>
      <dgm:spPr/>
      <dgm:t>
        <a:bodyPr/>
        <a:lstStyle/>
        <a:p>
          <a:endParaRPr lang="en-GB">
            <a:solidFill>
              <a:schemeClr val="tx1"/>
            </a:solidFill>
          </a:endParaRPr>
        </a:p>
      </dgm:t>
    </dgm:pt>
    <dgm:pt modelId="{7A1CAEA0-0CF7-4679-8F13-770551AFFA23}" type="sibTrans" cxnId="{AD18F7CC-3407-4667-B407-AFEDD238B9EF}">
      <dgm:prSet/>
      <dgm:spPr/>
      <dgm:t>
        <a:bodyPr/>
        <a:lstStyle/>
        <a:p>
          <a:endParaRPr lang="en-GB">
            <a:solidFill>
              <a:schemeClr val="tx1"/>
            </a:solidFill>
          </a:endParaRPr>
        </a:p>
      </dgm:t>
    </dgm:pt>
    <dgm:pt modelId="{A978254C-1399-470D-A94A-7D68C0873F1D}">
      <dgm:prSet/>
      <dgm:spPr/>
      <dgm:t>
        <a:bodyPr/>
        <a:lstStyle/>
        <a:p>
          <a:r>
            <a:rPr lang="en-US" dirty="0">
              <a:solidFill>
                <a:schemeClr val="tx1"/>
              </a:solidFill>
            </a:rPr>
            <a:t>High perceived risks vs. payback</a:t>
          </a:r>
          <a:endParaRPr lang="en-GB" dirty="0">
            <a:solidFill>
              <a:schemeClr val="tx1"/>
            </a:solidFill>
          </a:endParaRPr>
        </a:p>
      </dgm:t>
    </dgm:pt>
    <dgm:pt modelId="{81D03A99-D6BE-43F4-BBD6-3297CCE25677}" type="parTrans" cxnId="{788791DD-AC1B-4E92-888D-01D62840DB0C}">
      <dgm:prSet/>
      <dgm:spPr/>
      <dgm:t>
        <a:bodyPr/>
        <a:lstStyle/>
        <a:p>
          <a:endParaRPr lang="en-GB">
            <a:solidFill>
              <a:schemeClr val="tx1"/>
            </a:solidFill>
          </a:endParaRPr>
        </a:p>
      </dgm:t>
    </dgm:pt>
    <dgm:pt modelId="{735B16E8-4868-4BFE-AE56-32EE641909BB}" type="sibTrans" cxnId="{788791DD-AC1B-4E92-888D-01D62840DB0C}">
      <dgm:prSet/>
      <dgm:spPr/>
      <dgm:t>
        <a:bodyPr/>
        <a:lstStyle/>
        <a:p>
          <a:endParaRPr lang="en-GB">
            <a:solidFill>
              <a:schemeClr val="tx1"/>
            </a:solidFill>
          </a:endParaRPr>
        </a:p>
      </dgm:t>
    </dgm:pt>
    <dgm:pt modelId="{B52FCF20-7F9D-4B4C-9BED-68B48C13195D}">
      <dgm:prSet/>
      <dgm:spPr/>
      <dgm:t>
        <a:bodyPr/>
        <a:lstStyle/>
        <a:p>
          <a:r>
            <a:rPr lang="sv-SE" dirty="0">
              <a:solidFill>
                <a:schemeClr val="tx1"/>
              </a:solidFill>
            </a:rPr>
            <a:t>The </a:t>
          </a:r>
          <a:r>
            <a:rPr lang="sv-SE" dirty="0" err="1">
              <a:solidFill>
                <a:schemeClr val="tx1"/>
              </a:solidFill>
            </a:rPr>
            <a:t>resources</a:t>
          </a:r>
          <a:r>
            <a:rPr lang="sv-SE" dirty="0">
              <a:solidFill>
                <a:schemeClr val="tx1"/>
              </a:solidFill>
            </a:rPr>
            <a:t> of the </a:t>
          </a:r>
          <a:r>
            <a:rPr lang="sv-SE" dirty="0" err="1">
              <a:solidFill>
                <a:schemeClr val="tx1"/>
              </a:solidFill>
            </a:rPr>
            <a:t>companies</a:t>
          </a:r>
          <a:r>
            <a:rPr lang="sv-SE" dirty="0">
              <a:solidFill>
                <a:schemeClr val="tx1"/>
              </a:solidFill>
            </a:rPr>
            <a:t> </a:t>
          </a:r>
          <a:r>
            <a:rPr lang="sv-SE" dirty="0" err="1">
              <a:solidFill>
                <a:schemeClr val="tx1"/>
              </a:solidFill>
            </a:rPr>
            <a:t>are</a:t>
          </a:r>
          <a:r>
            <a:rPr lang="sv-SE" dirty="0">
              <a:solidFill>
                <a:schemeClr val="tx1"/>
              </a:solidFill>
            </a:rPr>
            <a:t> </a:t>
          </a:r>
          <a:r>
            <a:rPr lang="sv-SE" dirty="0" err="1">
              <a:solidFill>
                <a:schemeClr val="tx1"/>
              </a:solidFill>
            </a:rPr>
            <a:t>combined</a:t>
          </a:r>
          <a:r>
            <a:rPr lang="sv-SE" dirty="0">
              <a:solidFill>
                <a:schemeClr val="tx1"/>
              </a:solidFill>
            </a:rPr>
            <a:t> and </a:t>
          </a:r>
          <a:r>
            <a:rPr lang="sv-SE" dirty="0" err="1">
              <a:solidFill>
                <a:schemeClr val="tx1"/>
              </a:solidFill>
            </a:rPr>
            <a:t>shared</a:t>
          </a:r>
          <a:endParaRPr lang="en-GB" dirty="0">
            <a:solidFill>
              <a:schemeClr val="tx1"/>
            </a:solidFill>
          </a:endParaRPr>
        </a:p>
      </dgm:t>
    </dgm:pt>
    <dgm:pt modelId="{E339E2C0-61EC-41C7-9CCF-142C3E5B0C3E}" type="parTrans" cxnId="{7C3802EC-DE52-4EFD-8E48-0CAF848605BF}">
      <dgm:prSet/>
      <dgm:spPr/>
      <dgm:t>
        <a:bodyPr/>
        <a:lstStyle/>
        <a:p>
          <a:endParaRPr lang="en-GB">
            <a:solidFill>
              <a:schemeClr val="tx1"/>
            </a:solidFill>
          </a:endParaRPr>
        </a:p>
      </dgm:t>
    </dgm:pt>
    <dgm:pt modelId="{B7653F93-EB46-40C0-A152-1B69368035CC}" type="sibTrans" cxnId="{7C3802EC-DE52-4EFD-8E48-0CAF848605BF}">
      <dgm:prSet/>
      <dgm:spPr/>
      <dgm:t>
        <a:bodyPr/>
        <a:lstStyle/>
        <a:p>
          <a:endParaRPr lang="en-GB">
            <a:solidFill>
              <a:schemeClr val="tx1"/>
            </a:solidFill>
          </a:endParaRPr>
        </a:p>
      </dgm:t>
    </dgm:pt>
    <dgm:pt modelId="{D34D9D4C-CF43-4119-8EA5-97EBD95A7B5C}">
      <dgm:prSet/>
      <dgm:spPr/>
      <dgm:t>
        <a:bodyPr/>
        <a:lstStyle/>
        <a:p>
          <a:r>
            <a:rPr lang="sv-SE" dirty="0">
              <a:solidFill>
                <a:schemeClr val="tx1"/>
              </a:solidFill>
            </a:rPr>
            <a:t>Risks </a:t>
          </a:r>
          <a:r>
            <a:rPr lang="sv-SE" dirty="0" err="1">
              <a:solidFill>
                <a:schemeClr val="tx1"/>
              </a:solidFill>
            </a:rPr>
            <a:t>are</a:t>
          </a:r>
          <a:r>
            <a:rPr lang="sv-SE" dirty="0">
              <a:solidFill>
                <a:schemeClr val="tx1"/>
              </a:solidFill>
            </a:rPr>
            <a:t> </a:t>
          </a:r>
          <a:r>
            <a:rPr lang="sv-SE" dirty="0" err="1">
              <a:solidFill>
                <a:schemeClr val="tx1"/>
              </a:solidFill>
            </a:rPr>
            <a:t>shared</a:t>
          </a:r>
          <a:r>
            <a:rPr lang="sv-SE" dirty="0">
              <a:solidFill>
                <a:schemeClr val="tx1"/>
              </a:solidFill>
            </a:rPr>
            <a:t> </a:t>
          </a:r>
          <a:r>
            <a:rPr lang="sv-SE" dirty="0" err="1">
              <a:solidFill>
                <a:schemeClr val="tx1"/>
              </a:solidFill>
            </a:rPr>
            <a:t>between</a:t>
          </a:r>
          <a:r>
            <a:rPr lang="sv-SE" dirty="0">
              <a:solidFill>
                <a:schemeClr val="tx1"/>
              </a:solidFill>
            </a:rPr>
            <a:t> the </a:t>
          </a:r>
          <a:r>
            <a:rPr lang="sv-SE" dirty="0" err="1">
              <a:solidFill>
                <a:schemeClr val="tx1"/>
              </a:solidFill>
            </a:rPr>
            <a:t>participating</a:t>
          </a:r>
          <a:r>
            <a:rPr lang="sv-SE" dirty="0">
              <a:solidFill>
                <a:schemeClr val="tx1"/>
              </a:solidFill>
            </a:rPr>
            <a:t> </a:t>
          </a:r>
          <a:r>
            <a:rPr lang="sv-SE" dirty="0" err="1">
              <a:solidFill>
                <a:schemeClr val="tx1"/>
              </a:solidFill>
            </a:rPr>
            <a:t>companies</a:t>
          </a:r>
          <a:endParaRPr lang="en-GB" dirty="0">
            <a:solidFill>
              <a:schemeClr val="tx1"/>
            </a:solidFill>
          </a:endParaRPr>
        </a:p>
      </dgm:t>
    </dgm:pt>
    <dgm:pt modelId="{80BA340C-CB7B-4E74-9D33-BDB55C06EC04}" type="parTrans" cxnId="{7CB58CB1-72E1-49E7-BAB4-C267CE269C1E}">
      <dgm:prSet/>
      <dgm:spPr/>
      <dgm:t>
        <a:bodyPr/>
        <a:lstStyle/>
        <a:p>
          <a:endParaRPr lang="en-GB">
            <a:solidFill>
              <a:schemeClr val="tx1"/>
            </a:solidFill>
          </a:endParaRPr>
        </a:p>
      </dgm:t>
    </dgm:pt>
    <dgm:pt modelId="{860015FB-560F-476C-A9F1-69234192161A}" type="sibTrans" cxnId="{7CB58CB1-72E1-49E7-BAB4-C267CE269C1E}">
      <dgm:prSet/>
      <dgm:spPr/>
      <dgm:t>
        <a:bodyPr/>
        <a:lstStyle/>
        <a:p>
          <a:endParaRPr lang="en-GB">
            <a:solidFill>
              <a:schemeClr val="tx1"/>
            </a:solidFill>
          </a:endParaRPr>
        </a:p>
      </dgm:t>
    </dgm:pt>
    <dgm:pt modelId="{A0ED95C4-1C0D-437F-80D5-42BA7366EFB6}">
      <dgm:prSet/>
      <dgm:spPr/>
      <dgm:t>
        <a:bodyPr/>
        <a:lstStyle/>
        <a:p>
          <a:r>
            <a:rPr lang="en-US" dirty="0">
              <a:solidFill>
                <a:schemeClr val="tx1"/>
              </a:solidFill>
            </a:rPr>
            <a:t>Lack of capital, </a:t>
          </a:r>
          <a:br>
            <a:rPr lang="en-US" dirty="0">
              <a:solidFill>
                <a:schemeClr val="tx1"/>
              </a:solidFill>
            </a:rPr>
          </a:br>
          <a:r>
            <a:rPr lang="en-US" dirty="0">
              <a:solidFill>
                <a:schemeClr val="tx1"/>
              </a:solidFill>
            </a:rPr>
            <a:t>high investments</a:t>
          </a:r>
          <a:endParaRPr lang="en-GB" dirty="0">
            <a:solidFill>
              <a:schemeClr val="tx1"/>
            </a:solidFill>
          </a:endParaRPr>
        </a:p>
      </dgm:t>
    </dgm:pt>
    <dgm:pt modelId="{11DD37AB-6ED7-4E46-9059-D6AF3D1A7ADA}" type="parTrans" cxnId="{2E2243A9-C507-4437-B650-0FF0C1980B50}">
      <dgm:prSet/>
      <dgm:spPr/>
      <dgm:t>
        <a:bodyPr/>
        <a:lstStyle/>
        <a:p>
          <a:endParaRPr lang="en-GB">
            <a:solidFill>
              <a:schemeClr val="tx1"/>
            </a:solidFill>
          </a:endParaRPr>
        </a:p>
      </dgm:t>
    </dgm:pt>
    <dgm:pt modelId="{B9DBC0DC-EE3E-4EB2-BEC0-2FF4D2C5B351}" type="sibTrans" cxnId="{2E2243A9-C507-4437-B650-0FF0C1980B50}">
      <dgm:prSet/>
      <dgm:spPr/>
      <dgm:t>
        <a:bodyPr/>
        <a:lstStyle/>
        <a:p>
          <a:endParaRPr lang="en-GB">
            <a:solidFill>
              <a:schemeClr val="tx1"/>
            </a:solidFill>
          </a:endParaRPr>
        </a:p>
      </dgm:t>
    </dgm:pt>
    <dgm:pt modelId="{3FF6B1B0-BFC4-4C2C-BD8C-F7422EB5F55D}">
      <dgm:prSet/>
      <dgm:spPr/>
      <dgm:t>
        <a:bodyPr/>
        <a:lstStyle/>
        <a:p>
          <a:r>
            <a:rPr lang="sv-SE" dirty="0" err="1">
              <a:solidFill>
                <a:schemeClr val="tx1"/>
              </a:solidFill>
            </a:rPr>
            <a:t>Collective</a:t>
          </a:r>
          <a:r>
            <a:rPr lang="sv-SE" dirty="0">
              <a:solidFill>
                <a:schemeClr val="tx1"/>
              </a:solidFill>
            </a:rPr>
            <a:t> </a:t>
          </a:r>
          <a:r>
            <a:rPr lang="sv-SE" dirty="0" err="1">
              <a:solidFill>
                <a:schemeClr val="tx1"/>
              </a:solidFill>
            </a:rPr>
            <a:t>purchasing</a:t>
          </a:r>
          <a:r>
            <a:rPr lang="sv-SE" dirty="0">
              <a:solidFill>
                <a:schemeClr val="tx1"/>
              </a:solidFill>
            </a:rPr>
            <a:t> </a:t>
          </a:r>
          <a:r>
            <a:rPr lang="sv-SE" dirty="0" err="1">
              <a:solidFill>
                <a:schemeClr val="tx1"/>
              </a:solidFill>
            </a:rPr>
            <a:t>increase</a:t>
          </a:r>
          <a:r>
            <a:rPr lang="sv-SE" dirty="0">
              <a:solidFill>
                <a:schemeClr val="tx1"/>
              </a:solidFill>
            </a:rPr>
            <a:t> the total budget, </a:t>
          </a:r>
          <a:r>
            <a:rPr lang="sv-SE" dirty="0" err="1">
              <a:solidFill>
                <a:schemeClr val="tx1"/>
              </a:solidFill>
            </a:rPr>
            <a:t>which</a:t>
          </a:r>
          <a:r>
            <a:rPr lang="sv-SE" dirty="0">
              <a:solidFill>
                <a:schemeClr val="tx1"/>
              </a:solidFill>
            </a:rPr>
            <a:t> </a:t>
          </a:r>
          <a:r>
            <a:rPr lang="sv-SE" dirty="0" err="1">
              <a:solidFill>
                <a:schemeClr val="tx1"/>
              </a:solidFill>
            </a:rPr>
            <a:t>provides</a:t>
          </a:r>
          <a:r>
            <a:rPr lang="sv-SE" dirty="0">
              <a:solidFill>
                <a:schemeClr val="tx1"/>
              </a:solidFill>
            </a:rPr>
            <a:t> </a:t>
          </a:r>
          <a:r>
            <a:rPr lang="sv-SE" dirty="0" err="1">
              <a:solidFill>
                <a:schemeClr val="tx1"/>
              </a:solidFill>
            </a:rPr>
            <a:t>opportunities</a:t>
          </a:r>
          <a:r>
            <a:rPr lang="sv-SE" dirty="0">
              <a:solidFill>
                <a:schemeClr val="tx1"/>
              </a:solidFill>
            </a:rPr>
            <a:t> to </a:t>
          </a:r>
          <a:r>
            <a:rPr lang="sv-SE" dirty="0" err="1">
              <a:solidFill>
                <a:schemeClr val="tx1"/>
              </a:solidFill>
            </a:rPr>
            <a:t>negotiate</a:t>
          </a:r>
          <a:r>
            <a:rPr lang="sv-SE" dirty="0">
              <a:solidFill>
                <a:schemeClr val="tx1"/>
              </a:solidFill>
            </a:rPr>
            <a:t> </a:t>
          </a:r>
          <a:r>
            <a:rPr lang="sv-SE" dirty="0" err="1">
              <a:solidFill>
                <a:schemeClr val="tx1"/>
              </a:solidFill>
            </a:rPr>
            <a:t>contracts</a:t>
          </a:r>
          <a:r>
            <a:rPr lang="sv-SE" dirty="0">
              <a:solidFill>
                <a:schemeClr val="tx1"/>
              </a:solidFill>
            </a:rPr>
            <a:t> and </a:t>
          </a:r>
          <a:r>
            <a:rPr lang="sv-SE" dirty="0" err="1">
              <a:solidFill>
                <a:schemeClr val="tx1"/>
              </a:solidFill>
            </a:rPr>
            <a:t>loans</a:t>
          </a:r>
          <a:endParaRPr lang="en-GB" dirty="0">
            <a:solidFill>
              <a:schemeClr val="tx1"/>
            </a:solidFill>
          </a:endParaRPr>
        </a:p>
      </dgm:t>
    </dgm:pt>
    <dgm:pt modelId="{44290182-AD95-4812-9347-DB1B8442F04F}" type="parTrans" cxnId="{520FB690-5190-45D5-9A4C-7B46BA3D8809}">
      <dgm:prSet/>
      <dgm:spPr/>
      <dgm:t>
        <a:bodyPr/>
        <a:lstStyle/>
        <a:p>
          <a:endParaRPr lang="en-GB">
            <a:solidFill>
              <a:schemeClr val="tx1"/>
            </a:solidFill>
          </a:endParaRPr>
        </a:p>
      </dgm:t>
    </dgm:pt>
    <dgm:pt modelId="{CE3BAA1D-07B1-4661-9045-DE6AE059501B}" type="sibTrans" cxnId="{520FB690-5190-45D5-9A4C-7B46BA3D8809}">
      <dgm:prSet/>
      <dgm:spPr/>
      <dgm:t>
        <a:bodyPr/>
        <a:lstStyle/>
        <a:p>
          <a:endParaRPr lang="en-GB">
            <a:solidFill>
              <a:schemeClr val="tx1"/>
            </a:solidFill>
          </a:endParaRPr>
        </a:p>
      </dgm:t>
    </dgm:pt>
    <dgm:pt modelId="{7C30A80D-AB65-46B3-83E4-11A24A9C3C66}">
      <dgm:prSet/>
      <dgm:spPr/>
      <dgm:t>
        <a:bodyPr/>
        <a:lstStyle/>
        <a:p>
          <a:r>
            <a:rPr lang="sv-SE" dirty="0" err="1">
              <a:solidFill>
                <a:schemeClr val="tx1"/>
              </a:solidFill>
            </a:rPr>
            <a:t>Companies</a:t>
          </a:r>
          <a:r>
            <a:rPr lang="sv-SE" dirty="0">
              <a:solidFill>
                <a:schemeClr val="tx1"/>
              </a:solidFill>
            </a:rPr>
            <a:t> </a:t>
          </a:r>
          <a:r>
            <a:rPr lang="sv-SE" dirty="0" err="1">
              <a:solidFill>
                <a:schemeClr val="tx1"/>
              </a:solidFill>
            </a:rPr>
            <a:t>can</a:t>
          </a:r>
          <a:r>
            <a:rPr lang="sv-SE" dirty="0">
              <a:solidFill>
                <a:schemeClr val="tx1"/>
              </a:solidFill>
            </a:rPr>
            <a:t> </a:t>
          </a:r>
          <a:r>
            <a:rPr lang="sv-SE" dirty="0" err="1">
              <a:solidFill>
                <a:schemeClr val="tx1"/>
              </a:solidFill>
            </a:rPr>
            <a:t>join</a:t>
          </a:r>
          <a:r>
            <a:rPr lang="sv-SE" dirty="0">
              <a:solidFill>
                <a:schemeClr val="tx1"/>
              </a:solidFill>
            </a:rPr>
            <a:t> </a:t>
          </a:r>
          <a:r>
            <a:rPr lang="sv-SE" dirty="0" err="1">
              <a:solidFill>
                <a:schemeClr val="tx1"/>
              </a:solidFill>
            </a:rPr>
            <a:t>their</a:t>
          </a:r>
          <a:r>
            <a:rPr lang="sv-SE" dirty="0">
              <a:solidFill>
                <a:schemeClr val="tx1"/>
              </a:solidFill>
            </a:rPr>
            <a:t> </a:t>
          </a:r>
          <a:r>
            <a:rPr lang="sv-SE" dirty="0" err="1">
              <a:solidFill>
                <a:schemeClr val="tx1"/>
              </a:solidFill>
            </a:rPr>
            <a:t>resources</a:t>
          </a:r>
          <a:r>
            <a:rPr lang="sv-SE" dirty="0">
              <a:solidFill>
                <a:schemeClr val="tx1"/>
              </a:solidFill>
            </a:rPr>
            <a:t> to </a:t>
          </a:r>
          <a:r>
            <a:rPr lang="sv-SE" dirty="0" err="1">
              <a:solidFill>
                <a:schemeClr val="tx1"/>
              </a:solidFill>
            </a:rPr>
            <a:t>apply</a:t>
          </a:r>
          <a:r>
            <a:rPr lang="sv-SE" dirty="0">
              <a:solidFill>
                <a:schemeClr val="tx1"/>
              </a:solidFill>
            </a:rPr>
            <a:t> for </a:t>
          </a:r>
          <a:r>
            <a:rPr lang="sv-SE" dirty="0" err="1">
              <a:solidFill>
                <a:schemeClr val="tx1"/>
              </a:solidFill>
            </a:rPr>
            <a:t>financial</a:t>
          </a:r>
          <a:r>
            <a:rPr lang="sv-SE" dirty="0">
              <a:solidFill>
                <a:schemeClr val="tx1"/>
              </a:solidFill>
            </a:rPr>
            <a:t> support </a:t>
          </a:r>
          <a:endParaRPr lang="en-GB" dirty="0">
            <a:solidFill>
              <a:schemeClr val="tx1"/>
            </a:solidFill>
          </a:endParaRPr>
        </a:p>
      </dgm:t>
    </dgm:pt>
    <dgm:pt modelId="{3D05A657-BC85-46DF-9302-B3A828953B44}" type="parTrans" cxnId="{08DE8376-76C3-4931-9837-BDCC79A920B8}">
      <dgm:prSet/>
      <dgm:spPr/>
      <dgm:t>
        <a:bodyPr/>
        <a:lstStyle/>
        <a:p>
          <a:endParaRPr lang="en-GB">
            <a:solidFill>
              <a:schemeClr val="tx1"/>
            </a:solidFill>
          </a:endParaRPr>
        </a:p>
      </dgm:t>
    </dgm:pt>
    <dgm:pt modelId="{7098B747-8600-44A0-BB95-60969D733DCF}" type="sibTrans" cxnId="{08DE8376-76C3-4931-9837-BDCC79A920B8}">
      <dgm:prSet/>
      <dgm:spPr/>
      <dgm:t>
        <a:bodyPr/>
        <a:lstStyle/>
        <a:p>
          <a:endParaRPr lang="en-GB">
            <a:solidFill>
              <a:schemeClr val="tx1"/>
            </a:solidFill>
          </a:endParaRPr>
        </a:p>
      </dgm:t>
    </dgm:pt>
    <dgm:pt modelId="{866CD981-5D29-47A5-B211-770D09C5A852}" type="pres">
      <dgm:prSet presAssocID="{F74BC6B7-EC92-4920-94F8-212227C9CF34}" presName="Name0" presStyleCnt="0">
        <dgm:presLayoutVars>
          <dgm:dir/>
          <dgm:animLvl val="lvl"/>
          <dgm:resizeHandles val="exact"/>
        </dgm:presLayoutVars>
      </dgm:prSet>
      <dgm:spPr/>
    </dgm:pt>
    <dgm:pt modelId="{E71B65EE-0F74-42F2-8DDB-7577CA1A3806}" type="pres">
      <dgm:prSet presAssocID="{D94BFA26-6162-411B-B637-08658F29025C}" presName="linNode" presStyleCnt="0"/>
      <dgm:spPr/>
    </dgm:pt>
    <dgm:pt modelId="{4519C060-E4BC-4A67-A629-69DB6B6A2F48}" type="pres">
      <dgm:prSet presAssocID="{D94BFA26-6162-411B-B637-08658F29025C}" presName="parentText" presStyleLbl="node1" presStyleIdx="0" presStyleCnt="3">
        <dgm:presLayoutVars>
          <dgm:chMax val="1"/>
          <dgm:bulletEnabled val="1"/>
        </dgm:presLayoutVars>
      </dgm:prSet>
      <dgm:spPr/>
    </dgm:pt>
    <dgm:pt modelId="{59FD154B-A898-4FBA-9463-62F7EF20E412}" type="pres">
      <dgm:prSet presAssocID="{D94BFA26-6162-411B-B637-08658F29025C}" presName="descendantText" presStyleLbl="alignAccFollowNode1" presStyleIdx="0" presStyleCnt="3">
        <dgm:presLayoutVars>
          <dgm:bulletEnabled val="1"/>
        </dgm:presLayoutVars>
      </dgm:prSet>
      <dgm:spPr/>
    </dgm:pt>
    <dgm:pt modelId="{F1E14169-E8EF-4321-862F-8206110E74C3}" type="pres">
      <dgm:prSet presAssocID="{7A1CAEA0-0CF7-4679-8F13-770551AFFA23}" presName="sp" presStyleCnt="0"/>
      <dgm:spPr/>
    </dgm:pt>
    <dgm:pt modelId="{E9BF5FA5-B075-4B75-AA70-D56D469A5BA9}" type="pres">
      <dgm:prSet presAssocID="{A0ED95C4-1C0D-437F-80D5-42BA7366EFB6}" presName="linNode" presStyleCnt="0"/>
      <dgm:spPr/>
    </dgm:pt>
    <dgm:pt modelId="{2E6B5DFD-C589-4AA7-B7E8-FA121DC52BF9}" type="pres">
      <dgm:prSet presAssocID="{A0ED95C4-1C0D-437F-80D5-42BA7366EFB6}" presName="parentText" presStyleLbl="node1" presStyleIdx="1" presStyleCnt="3">
        <dgm:presLayoutVars>
          <dgm:chMax val="1"/>
          <dgm:bulletEnabled val="1"/>
        </dgm:presLayoutVars>
      </dgm:prSet>
      <dgm:spPr/>
    </dgm:pt>
    <dgm:pt modelId="{77E49058-F57D-4986-8DE1-1FBF07700D12}" type="pres">
      <dgm:prSet presAssocID="{A0ED95C4-1C0D-437F-80D5-42BA7366EFB6}" presName="descendantText" presStyleLbl="alignAccFollowNode1" presStyleIdx="1" presStyleCnt="3">
        <dgm:presLayoutVars>
          <dgm:bulletEnabled val="1"/>
        </dgm:presLayoutVars>
      </dgm:prSet>
      <dgm:spPr/>
    </dgm:pt>
    <dgm:pt modelId="{19446311-6F51-46C5-9FAF-B374DFC162DE}" type="pres">
      <dgm:prSet presAssocID="{B9DBC0DC-EE3E-4EB2-BEC0-2FF4D2C5B351}" presName="sp" presStyleCnt="0"/>
      <dgm:spPr/>
    </dgm:pt>
    <dgm:pt modelId="{787C8B10-DE3E-40F2-8F40-DF14C5ED8162}" type="pres">
      <dgm:prSet presAssocID="{A978254C-1399-470D-A94A-7D68C0873F1D}" presName="linNode" presStyleCnt="0"/>
      <dgm:spPr/>
    </dgm:pt>
    <dgm:pt modelId="{42116220-5178-4C89-9D71-E6B881AD64E8}" type="pres">
      <dgm:prSet presAssocID="{A978254C-1399-470D-A94A-7D68C0873F1D}" presName="parentText" presStyleLbl="node1" presStyleIdx="2" presStyleCnt="3">
        <dgm:presLayoutVars>
          <dgm:chMax val="1"/>
          <dgm:bulletEnabled val="1"/>
        </dgm:presLayoutVars>
      </dgm:prSet>
      <dgm:spPr/>
    </dgm:pt>
    <dgm:pt modelId="{B82B5674-1BD7-42F7-A73C-530109599269}" type="pres">
      <dgm:prSet presAssocID="{A978254C-1399-470D-A94A-7D68C0873F1D}" presName="descendantText" presStyleLbl="alignAccFollowNode1" presStyleIdx="2" presStyleCnt="3">
        <dgm:presLayoutVars>
          <dgm:bulletEnabled val="1"/>
        </dgm:presLayoutVars>
      </dgm:prSet>
      <dgm:spPr/>
    </dgm:pt>
  </dgm:ptLst>
  <dgm:cxnLst>
    <dgm:cxn modelId="{7E9FC947-20EF-481C-A508-8CD5F131CB49}" type="presOf" srcId="{A978254C-1399-470D-A94A-7D68C0873F1D}" destId="{42116220-5178-4C89-9D71-E6B881AD64E8}" srcOrd="0" destOrd="0" presId="urn:microsoft.com/office/officeart/2005/8/layout/vList5"/>
    <dgm:cxn modelId="{9C1EE772-0083-4916-8D25-CFD00E7D6108}" type="presOf" srcId="{D34D9D4C-CF43-4119-8EA5-97EBD95A7B5C}" destId="{B82B5674-1BD7-42F7-A73C-530109599269}" srcOrd="0" destOrd="0" presId="urn:microsoft.com/office/officeart/2005/8/layout/vList5"/>
    <dgm:cxn modelId="{08DE8376-76C3-4931-9837-BDCC79A920B8}" srcId="{A0ED95C4-1C0D-437F-80D5-42BA7366EFB6}" destId="{7C30A80D-AB65-46B3-83E4-11A24A9C3C66}" srcOrd="1" destOrd="0" parTransId="{3D05A657-BC85-46DF-9302-B3A828953B44}" sibTransId="{7098B747-8600-44A0-BB95-60969D733DCF}"/>
    <dgm:cxn modelId="{520FB690-5190-45D5-9A4C-7B46BA3D8809}" srcId="{A0ED95C4-1C0D-437F-80D5-42BA7366EFB6}" destId="{3FF6B1B0-BFC4-4C2C-BD8C-F7422EB5F55D}" srcOrd="0" destOrd="0" parTransId="{44290182-AD95-4812-9347-DB1B8442F04F}" sibTransId="{CE3BAA1D-07B1-4661-9045-DE6AE059501B}"/>
    <dgm:cxn modelId="{2E2243A9-C507-4437-B650-0FF0C1980B50}" srcId="{F74BC6B7-EC92-4920-94F8-212227C9CF34}" destId="{A0ED95C4-1C0D-437F-80D5-42BA7366EFB6}" srcOrd="1" destOrd="0" parTransId="{11DD37AB-6ED7-4E46-9059-D6AF3D1A7ADA}" sibTransId="{B9DBC0DC-EE3E-4EB2-BEC0-2FF4D2C5B351}"/>
    <dgm:cxn modelId="{7CB58CB1-72E1-49E7-BAB4-C267CE269C1E}" srcId="{A978254C-1399-470D-A94A-7D68C0873F1D}" destId="{D34D9D4C-CF43-4119-8EA5-97EBD95A7B5C}" srcOrd="0" destOrd="0" parTransId="{80BA340C-CB7B-4E74-9D33-BDB55C06EC04}" sibTransId="{860015FB-560F-476C-A9F1-69234192161A}"/>
    <dgm:cxn modelId="{6BD0D5B1-2C18-470A-90E8-52B343583A2A}" type="presOf" srcId="{3FF6B1B0-BFC4-4C2C-BD8C-F7422EB5F55D}" destId="{77E49058-F57D-4986-8DE1-1FBF07700D12}" srcOrd="0" destOrd="0" presId="urn:microsoft.com/office/officeart/2005/8/layout/vList5"/>
    <dgm:cxn modelId="{FEC884B5-DABE-426C-92AD-C6818F8FEA3D}" type="presOf" srcId="{7C30A80D-AB65-46B3-83E4-11A24A9C3C66}" destId="{77E49058-F57D-4986-8DE1-1FBF07700D12}" srcOrd="0" destOrd="1" presId="urn:microsoft.com/office/officeart/2005/8/layout/vList5"/>
    <dgm:cxn modelId="{6218BBB7-C107-4856-99FA-57567F27DCE7}" type="presOf" srcId="{A0ED95C4-1C0D-437F-80D5-42BA7366EFB6}" destId="{2E6B5DFD-C589-4AA7-B7E8-FA121DC52BF9}" srcOrd="0" destOrd="0" presId="urn:microsoft.com/office/officeart/2005/8/layout/vList5"/>
    <dgm:cxn modelId="{E5FCE1BB-E629-4D00-8230-22564B80A497}" type="presOf" srcId="{F74BC6B7-EC92-4920-94F8-212227C9CF34}" destId="{866CD981-5D29-47A5-B211-770D09C5A852}" srcOrd="0" destOrd="0" presId="urn:microsoft.com/office/officeart/2005/8/layout/vList5"/>
    <dgm:cxn modelId="{77AC55C4-F1C1-468C-97A5-79F75C580663}" type="presOf" srcId="{B52FCF20-7F9D-4B4C-9BED-68B48C13195D}" destId="{59FD154B-A898-4FBA-9463-62F7EF20E412}" srcOrd="0" destOrd="0" presId="urn:microsoft.com/office/officeart/2005/8/layout/vList5"/>
    <dgm:cxn modelId="{AD18F7CC-3407-4667-B407-AFEDD238B9EF}" srcId="{F74BC6B7-EC92-4920-94F8-212227C9CF34}" destId="{D94BFA26-6162-411B-B637-08658F29025C}" srcOrd="0" destOrd="0" parTransId="{9770D1D4-A8F1-4F89-B5D6-9CD6F4A54487}" sibTransId="{7A1CAEA0-0CF7-4679-8F13-770551AFFA23}"/>
    <dgm:cxn modelId="{788791DD-AC1B-4E92-888D-01D62840DB0C}" srcId="{F74BC6B7-EC92-4920-94F8-212227C9CF34}" destId="{A978254C-1399-470D-A94A-7D68C0873F1D}" srcOrd="2" destOrd="0" parTransId="{81D03A99-D6BE-43F4-BBD6-3297CCE25677}" sibTransId="{735B16E8-4868-4BFE-AE56-32EE641909BB}"/>
    <dgm:cxn modelId="{BF8364EB-E514-4B57-829C-AD72C6AC48F7}" type="presOf" srcId="{D94BFA26-6162-411B-B637-08658F29025C}" destId="{4519C060-E4BC-4A67-A629-69DB6B6A2F48}" srcOrd="0" destOrd="0" presId="urn:microsoft.com/office/officeart/2005/8/layout/vList5"/>
    <dgm:cxn modelId="{7C3802EC-DE52-4EFD-8E48-0CAF848605BF}" srcId="{D94BFA26-6162-411B-B637-08658F29025C}" destId="{B52FCF20-7F9D-4B4C-9BED-68B48C13195D}" srcOrd="0" destOrd="0" parTransId="{E339E2C0-61EC-41C7-9CCF-142C3E5B0C3E}" sibTransId="{B7653F93-EB46-40C0-A152-1B69368035CC}"/>
    <dgm:cxn modelId="{C51F1BCA-034F-468D-8565-C9A94CFFF1C0}" type="presParOf" srcId="{866CD981-5D29-47A5-B211-770D09C5A852}" destId="{E71B65EE-0F74-42F2-8DDB-7577CA1A3806}" srcOrd="0" destOrd="0" presId="urn:microsoft.com/office/officeart/2005/8/layout/vList5"/>
    <dgm:cxn modelId="{A8426122-8335-4B42-879B-316B51371103}" type="presParOf" srcId="{E71B65EE-0F74-42F2-8DDB-7577CA1A3806}" destId="{4519C060-E4BC-4A67-A629-69DB6B6A2F48}" srcOrd="0" destOrd="0" presId="urn:microsoft.com/office/officeart/2005/8/layout/vList5"/>
    <dgm:cxn modelId="{1FEE1953-2085-4A5C-B546-E74C57FB6738}" type="presParOf" srcId="{E71B65EE-0F74-42F2-8DDB-7577CA1A3806}" destId="{59FD154B-A898-4FBA-9463-62F7EF20E412}" srcOrd="1" destOrd="0" presId="urn:microsoft.com/office/officeart/2005/8/layout/vList5"/>
    <dgm:cxn modelId="{7E323BAE-3E77-488B-A8C3-C1FE3C1A974C}" type="presParOf" srcId="{866CD981-5D29-47A5-B211-770D09C5A852}" destId="{F1E14169-E8EF-4321-862F-8206110E74C3}" srcOrd="1" destOrd="0" presId="urn:microsoft.com/office/officeart/2005/8/layout/vList5"/>
    <dgm:cxn modelId="{F7E250B6-6825-4FFC-844A-750D4FAC2C70}" type="presParOf" srcId="{866CD981-5D29-47A5-B211-770D09C5A852}" destId="{E9BF5FA5-B075-4B75-AA70-D56D469A5BA9}" srcOrd="2" destOrd="0" presId="urn:microsoft.com/office/officeart/2005/8/layout/vList5"/>
    <dgm:cxn modelId="{7905B873-027A-43AF-8814-504C1A1C581E}" type="presParOf" srcId="{E9BF5FA5-B075-4B75-AA70-D56D469A5BA9}" destId="{2E6B5DFD-C589-4AA7-B7E8-FA121DC52BF9}" srcOrd="0" destOrd="0" presId="urn:microsoft.com/office/officeart/2005/8/layout/vList5"/>
    <dgm:cxn modelId="{539B75BC-3BF5-4BF7-9F78-0293FA6203BA}" type="presParOf" srcId="{E9BF5FA5-B075-4B75-AA70-D56D469A5BA9}" destId="{77E49058-F57D-4986-8DE1-1FBF07700D12}" srcOrd="1" destOrd="0" presId="urn:microsoft.com/office/officeart/2005/8/layout/vList5"/>
    <dgm:cxn modelId="{BC0D7627-CC61-4420-84E6-7F2FE4C3A496}" type="presParOf" srcId="{866CD981-5D29-47A5-B211-770D09C5A852}" destId="{19446311-6F51-46C5-9FAF-B374DFC162DE}" srcOrd="3" destOrd="0" presId="urn:microsoft.com/office/officeart/2005/8/layout/vList5"/>
    <dgm:cxn modelId="{52D4E565-358D-4C03-AA32-8EC8544E334F}" type="presParOf" srcId="{866CD981-5D29-47A5-B211-770D09C5A852}" destId="{787C8B10-DE3E-40F2-8F40-DF14C5ED8162}" srcOrd="4" destOrd="0" presId="urn:microsoft.com/office/officeart/2005/8/layout/vList5"/>
    <dgm:cxn modelId="{FE03A705-9D73-444D-B766-CB067DF3D743}" type="presParOf" srcId="{787C8B10-DE3E-40F2-8F40-DF14C5ED8162}" destId="{42116220-5178-4C89-9D71-E6B881AD64E8}" srcOrd="0" destOrd="0" presId="urn:microsoft.com/office/officeart/2005/8/layout/vList5"/>
    <dgm:cxn modelId="{B185A033-94B3-48D7-B4BA-5D867D3C6949}" type="presParOf" srcId="{787C8B10-DE3E-40F2-8F40-DF14C5ED8162}" destId="{B82B5674-1BD7-42F7-A73C-53010959926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74BC6B7-EC92-4920-94F8-212227C9CF34}" type="doc">
      <dgm:prSet loTypeId="urn:microsoft.com/office/officeart/2005/8/layout/vList5" loCatId="list" qsTypeId="urn:microsoft.com/office/officeart/2005/8/quickstyle/simple1" qsCatId="simple" csTypeId="urn:microsoft.com/office/officeart/2005/8/colors/accent5_2" csCatId="accent5" phldr="1"/>
      <dgm:spPr/>
      <dgm:t>
        <a:bodyPr/>
        <a:lstStyle/>
        <a:p>
          <a:endParaRPr lang="en-GB"/>
        </a:p>
      </dgm:t>
    </dgm:pt>
    <dgm:pt modelId="{DEA09E9B-BEFA-4ABD-92A5-8695B7AE098E}">
      <dgm:prSet/>
      <dgm:spPr/>
      <dgm:t>
        <a:bodyPr/>
        <a:lstStyle/>
        <a:p>
          <a:r>
            <a:rPr lang="en-GB" i="0" dirty="0"/>
            <a:t>Lack </a:t>
          </a:r>
          <a:r>
            <a:rPr lang="en-US" dirty="0"/>
            <a:t>of information and knowledge</a:t>
          </a:r>
          <a:endParaRPr lang="en-GB" dirty="0"/>
        </a:p>
      </dgm:t>
    </dgm:pt>
    <dgm:pt modelId="{4FFA7F94-4E03-454A-AF4A-93F7A5680274}" type="parTrans" cxnId="{AB100B65-D6AE-4209-9A4E-A90D06D6023C}">
      <dgm:prSet/>
      <dgm:spPr/>
      <dgm:t>
        <a:bodyPr/>
        <a:lstStyle/>
        <a:p>
          <a:endParaRPr lang="en-GB"/>
        </a:p>
      </dgm:t>
    </dgm:pt>
    <dgm:pt modelId="{843D8531-1A84-45DF-BF2D-A0CA5681DB52}" type="sibTrans" cxnId="{AB100B65-D6AE-4209-9A4E-A90D06D6023C}">
      <dgm:prSet/>
      <dgm:spPr/>
      <dgm:t>
        <a:bodyPr/>
        <a:lstStyle/>
        <a:p>
          <a:endParaRPr lang="en-GB"/>
        </a:p>
      </dgm:t>
    </dgm:pt>
    <dgm:pt modelId="{D94BFA26-6162-411B-B637-08658F29025C}">
      <dgm:prSet/>
      <dgm:spPr/>
      <dgm:t>
        <a:bodyPr/>
        <a:lstStyle/>
        <a:p>
          <a:r>
            <a:rPr lang="en-US" dirty="0"/>
            <a:t>Lack of time</a:t>
          </a:r>
          <a:endParaRPr lang="en-GB" dirty="0"/>
        </a:p>
      </dgm:t>
    </dgm:pt>
    <dgm:pt modelId="{9770D1D4-A8F1-4F89-B5D6-9CD6F4A54487}" type="parTrans" cxnId="{AD18F7CC-3407-4667-B407-AFEDD238B9EF}">
      <dgm:prSet/>
      <dgm:spPr/>
      <dgm:t>
        <a:bodyPr/>
        <a:lstStyle/>
        <a:p>
          <a:endParaRPr lang="en-GB"/>
        </a:p>
      </dgm:t>
    </dgm:pt>
    <dgm:pt modelId="{7A1CAEA0-0CF7-4679-8F13-770551AFFA23}" type="sibTrans" cxnId="{AD18F7CC-3407-4667-B407-AFEDD238B9EF}">
      <dgm:prSet/>
      <dgm:spPr/>
      <dgm:t>
        <a:bodyPr/>
        <a:lstStyle/>
        <a:p>
          <a:endParaRPr lang="en-GB"/>
        </a:p>
      </dgm:t>
    </dgm:pt>
    <dgm:pt modelId="{06048BCC-7429-4920-8E4F-936A9B8D3F05}">
      <dgm:prSet/>
      <dgm:spPr/>
      <dgm:t>
        <a:bodyPr/>
        <a:lstStyle/>
        <a:p>
          <a:r>
            <a:rPr lang="sv-SE" dirty="0" err="1"/>
            <a:t>Internal</a:t>
          </a:r>
          <a:r>
            <a:rPr lang="sv-SE" dirty="0"/>
            <a:t> </a:t>
          </a:r>
          <a:r>
            <a:rPr lang="sv-SE" dirty="0" err="1"/>
            <a:t>communication</a:t>
          </a:r>
          <a:r>
            <a:rPr lang="sv-SE" dirty="0"/>
            <a:t> </a:t>
          </a:r>
          <a:r>
            <a:rPr lang="sv-SE" dirty="0" err="1"/>
            <a:t>directly</a:t>
          </a:r>
          <a:r>
            <a:rPr lang="sv-SE" dirty="0"/>
            <a:t> </a:t>
          </a:r>
          <a:r>
            <a:rPr lang="sv-SE" dirty="0" err="1"/>
            <a:t>contributes</a:t>
          </a:r>
          <a:r>
            <a:rPr lang="sv-SE" dirty="0"/>
            <a:t> to </a:t>
          </a:r>
          <a:r>
            <a:rPr lang="sv-SE" dirty="0" err="1"/>
            <a:t>better</a:t>
          </a:r>
          <a:r>
            <a:rPr lang="sv-SE" dirty="0"/>
            <a:t> (</a:t>
          </a:r>
          <a:r>
            <a:rPr lang="sv-SE" dirty="0" err="1"/>
            <a:t>more</a:t>
          </a:r>
          <a:r>
            <a:rPr lang="sv-SE" dirty="0"/>
            <a:t> </a:t>
          </a:r>
          <a:r>
            <a:rPr lang="sv-SE" dirty="0" err="1"/>
            <a:t>targeted</a:t>
          </a:r>
          <a:r>
            <a:rPr lang="sv-SE" dirty="0"/>
            <a:t>) information</a:t>
          </a:r>
          <a:endParaRPr lang="en-GB" dirty="0"/>
        </a:p>
      </dgm:t>
    </dgm:pt>
    <dgm:pt modelId="{906EA3E4-E67A-4551-B962-3845FA28872A}" type="parTrans" cxnId="{7B52FEA3-1A93-4F17-9025-ED69C21D18F3}">
      <dgm:prSet/>
      <dgm:spPr/>
      <dgm:t>
        <a:bodyPr/>
        <a:lstStyle/>
        <a:p>
          <a:endParaRPr lang="en-GB"/>
        </a:p>
      </dgm:t>
    </dgm:pt>
    <dgm:pt modelId="{706880AB-304F-466E-AD7B-5D6551491A79}" type="sibTrans" cxnId="{7B52FEA3-1A93-4F17-9025-ED69C21D18F3}">
      <dgm:prSet/>
      <dgm:spPr/>
      <dgm:t>
        <a:bodyPr/>
        <a:lstStyle/>
        <a:p>
          <a:endParaRPr lang="en-GB"/>
        </a:p>
      </dgm:t>
    </dgm:pt>
    <dgm:pt modelId="{B52FCF20-7F9D-4B4C-9BED-68B48C13195D}">
      <dgm:prSet/>
      <dgm:spPr/>
      <dgm:t>
        <a:bodyPr/>
        <a:lstStyle/>
        <a:p>
          <a:r>
            <a:rPr lang="sv-SE" dirty="0"/>
            <a:t>Not </a:t>
          </a:r>
          <a:r>
            <a:rPr lang="sv-SE" dirty="0" err="1"/>
            <a:t>having</a:t>
          </a:r>
          <a:r>
            <a:rPr lang="sv-SE" dirty="0"/>
            <a:t> to look/</a:t>
          </a:r>
          <a:r>
            <a:rPr lang="sv-SE" dirty="0" err="1"/>
            <a:t>search</a:t>
          </a:r>
          <a:r>
            <a:rPr lang="sv-SE" dirty="0"/>
            <a:t> for information </a:t>
          </a:r>
          <a:r>
            <a:rPr lang="sv-SE" dirty="0" err="1"/>
            <a:t>themselves</a:t>
          </a:r>
          <a:endParaRPr lang="en-GB" dirty="0"/>
        </a:p>
      </dgm:t>
    </dgm:pt>
    <dgm:pt modelId="{E339E2C0-61EC-41C7-9CCF-142C3E5B0C3E}" type="parTrans" cxnId="{7C3802EC-DE52-4EFD-8E48-0CAF848605BF}">
      <dgm:prSet/>
      <dgm:spPr/>
      <dgm:t>
        <a:bodyPr/>
        <a:lstStyle/>
        <a:p>
          <a:endParaRPr lang="en-GB"/>
        </a:p>
      </dgm:t>
    </dgm:pt>
    <dgm:pt modelId="{B7653F93-EB46-40C0-A152-1B69368035CC}" type="sibTrans" cxnId="{7C3802EC-DE52-4EFD-8E48-0CAF848605BF}">
      <dgm:prSet/>
      <dgm:spPr/>
      <dgm:t>
        <a:bodyPr/>
        <a:lstStyle/>
        <a:p>
          <a:endParaRPr lang="en-GB"/>
        </a:p>
      </dgm:t>
    </dgm:pt>
    <dgm:pt modelId="{7199B269-BB47-437A-A4CB-1F33310B2E9B}">
      <dgm:prSet/>
      <dgm:spPr/>
      <dgm:t>
        <a:bodyPr/>
        <a:lstStyle/>
        <a:p>
          <a:r>
            <a:rPr lang="sv-SE" dirty="0"/>
            <a:t>Lack of </a:t>
          </a:r>
          <a:r>
            <a:rPr lang="sv-SE" dirty="0" err="1"/>
            <a:t>incentives</a:t>
          </a:r>
          <a:endParaRPr lang="en-GB" dirty="0"/>
        </a:p>
      </dgm:t>
    </dgm:pt>
    <dgm:pt modelId="{A4DB7CAD-B651-4A4B-B554-9EA9A792F6D1}" type="parTrans" cxnId="{52E8F0BD-6228-41AA-8A70-71BAFDC55D65}">
      <dgm:prSet/>
      <dgm:spPr/>
      <dgm:t>
        <a:bodyPr/>
        <a:lstStyle/>
        <a:p>
          <a:endParaRPr lang="en-GB"/>
        </a:p>
      </dgm:t>
    </dgm:pt>
    <dgm:pt modelId="{61264138-AFB1-4B6A-A2D7-40CB0FB60549}" type="sibTrans" cxnId="{52E8F0BD-6228-41AA-8A70-71BAFDC55D65}">
      <dgm:prSet/>
      <dgm:spPr/>
      <dgm:t>
        <a:bodyPr/>
        <a:lstStyle/>
        <a:p>
          <a:endParaRPr lang="en-GB"/>
        </a:p>
      </dgm:t>
    </dgm:pt>
    <dgm:pt modelId="{91CCA69C-297A-4262-A369-0AE160CB3D37}">
      <dgm:prSet/>
      <dgm:spPr/>
      <dgm:t>
        <a:bodyPr/>
        <a:lstStyle/>
        <a:p>
          <a:r>
            <a:rPr lang="sv-SE" dirty="0" err="1"/>
            <a:t>Improved</a:t>
          </a:r>
          <a:r>
            <a:rPr lang="sv-SE" dirty="0"/>
            <a:t> public image </a:t>
          </a:r>
          <a:r>
            <a:rPr lang="sv-SE" dirty="0" err="1"/>
            <a:t>of</a:t>
          </a:r>
          <a:r>
            <a:rPr lang="sv-SE" dirty="0"/>
            <a:t> the </a:t>
          </a:r>
          <a:r>
            <a:rPr lang="sv-SE" dirty="0" err="1"/>
            <a:t>companies</a:t>
          </a:r>
          <a:r>
            <a:rPr lang="sv-SE" dirty="0"/>
            <a:t>’ ambitions and </a:t>
          </a:r>
          <a:r>
            <a:rPr lang="sv-SE" dirty="0" err="1"/>
            <a:t>results</a:t>
          </a:r>
          <a:endParaRPr lang="en-GB" dirty="0"/>
        </a:p>
      </dgm:t>
    </dgm:pt>
    <dgm:pt modelId="{AF103516-9B21-47CD-90EE-1E1EA04FBA99}" type="parTrans" cxnId="{F36F2EB7-F0FB-445B-AF01-60574F5E7866}">
      <dgm:prSet/>
      <dgm:spPr/>
      <dgm:t>
        <a:bodyPr/>
        <a:lstStyle/>
        <a:p>
          <a:endParaRPr lang="en-GB"/>
        </a:p>
      </dgm:t>
    </dgm:pt>
    <dgm:pt modelId="{DF2BE421-5A24-40B3-A898-7A2ECE233E8F}" type="sibTrans" cxnId="{F36F2EB7-F0FB-445B-AF01-60574F5E7866}">
      <dgm:prSet/>
      <dgm:spPr/>
      <dgm:t>
        <a:bodyPr/>
        <a:lstStyle/>
        <a:p>
          <a:endParaRPr lang="en-GB"/>
        </a:p>
      </dgm:t>
    </dgm:pt>
    <dgm:pt modelId="{93E58E8C-CB7D-4A33-918E-89DC32A04F22}">
      <dgm:prSet/>
      <dgm:spPr/>
      <dgm:t>
        <a:bodyPr/>
        <a:lstStyle/>
        <a:p>
          <a:r>
            <a:rPr lang="sv-SE" dirty="0"/>
            <a:t>Positive feedback on actions </a:t>
          </a:r>
          <a:r>
            <a:rPr lang="sv-SE" dirty="0" err="1"/>
            <a:t>taking</a:t>
          </a:r>
          <a:r>
            <a:rPr lang="sv-SE" dirty="0"/>
            <a:t> =&gt; </a:t>
          </a:r>
          <a:r>
            <a:rPr lang="sv-SE" dirty="0" err="1"/>
            <a:t>incentives</a:t>
          </a:r>
          <a:r>
            <a:rPr lang="sv-SE" dirty="0"/>
            <a:t> to </a:t>
          </a:r>
          <a:r>
            <a:rPr lang="sv-SE" dirty="0" err="1"/>
            <a:t>keep</a:t>
          </a:r>
          <a:r>
            <a:rPr lang="sv-SE" dirty="0"/>
            <a:t> </a:t>
          </a:r>
          <a:r>
            <a:rPr lang="sv-SE" dirty="0" err="1"/>
            <a:t>improving</a:t>
          </a:r>
          <a:endParaRPr lang="en-GB" dirty="0"/>
        </a:p>
      </dgm:t>
    </dgm:pt>
    <dgm:pt modelId="{F872947B-D672-4B83-899E-C8DB8654760A}" type="parTrans" cxnId="{A9C4F133-DB4E-4DF5-8B05-0580619812E8}">
      <dgm:prSet/>
      <dgm:spPr/>
    </dgm:pt>
    <dgm:pt modelId="{7D7C4423-6B8D-4C9A-8C27-C7454E918C04}" type="sibTrans" cxnId="{A9C4F133-DB4E-4DF5-8B05-0580619812E8}">
      <dgm:prSet/>
      <dgm:spPr/>
    </dgm:pt>
    <dgm:pt modelId="{866CD981-5D29-47A5-B211-770D09C5A852}" type="pres">
      <dgm:prSet presAssocID="{F74BC6B7-EC92-4920-94F8-212227C9CF34}" presName="Name0" presStyleCnt="0">
        <dgm:presLayoutVars>
          <dgm:dir/>
          <dgm:animLvl val="lvl"/>
          <dgm:resizeHandles val="exact"/>
        </dgm:presLayoutVars>
      </dgm:prSet>
      <dgm:spPr/>
    </dgm:pt>
    <dgm:pt modelId="{0A4A3753-E63C-4645-859C-5327C8089CE1}" type="pres">
      <dgm:prSet presAssocID="{DEA09E9B-BEFA-4ABD-92A5-8695B7AE098E}" presName="linNode" presStyleCnt="0"/>
      <dgm:spPr/>
    </dgm:pt>
    <dgm:pt modelId="{C2B4286A-1668-428A-9898-145B05238695}" type="pres">
      <dgm:prSet presAssocID="{DEA09E9B-BEFA-4ABD-92A5-8695B7AE098E}" presName="parentText" presStyleLbl="node1" presStyleIdx="0" presStyleCnt="3">
        <dgm:presLayoutVars>
          <dgm:chMax val="1"/>
          <dgm:bulletEnabled val="1"/>
        </dgm:presLayoutVars>
      </dgm:prSet>
      <dgm:spPr/>
    </dgm:pt>
    <dgm:pt modelId="{148E9CFB-AEAF-48CF-BBEF-1EFC8E4EBF25}" type="pres">
      <dgm:prSet presAssocID="{DEA09E9B-BEFA-4ABD-92A5-8695B7AE098E}" presName="descendantText" presStyleLbl="alignAccFollowNode1" presStyleIdx="0" presStyleCnt="3">
        <dgm:presLayoutVars>
          <dgm:bulletEnabled val="1"/>
        </dgm:presLayoutVars>
      </dgm:prSet>
      <dgm:spPr/>
    </dgm:pt>
    <dgm:pt modelId="{E320E7FD-F866-479D-BC62-B0088EAEE4A1}" type="pres">
      <dgm:prSet presAssocID="{843D8531-1A84-45DF-BF2D-A0CA5681DB52}" presName="sp" presStyleCnt="0"/>
      <dgm:spPr/>
    </dgm:pt>
    <dgm:pt modelId="{7E2B0A4A-3749-4981-B664-B8C38BF1E85B}" type="pres">
      <dgm:prSet presAssocID="{7199B269-BB47-437A-A4CB-1F33310B2E9B}" presName="linNode" presStyleCnt="0"/>
      <dgm:spPr/>
    </dgm:pt>
    <dgm:pt modelId="{4951CE37-404F-4BCA-AE35-D800132C3B03}" type="pres">
      <dgm:prSet presAssocID="{7199B269-BB47-437A-A4CB-1F33310B2E9B}" presName="parentText" presStyleLbl="node1" presStyleIdx="1" presStyleCnt="3">
        <dgm:presLayoutVars>
          <dgm:chMax val="1"/>
          <dgm:bulletEnabled val="1"/>
        </dgm:presLayoutVars>
      </dgm:prSet>
      <dgm:spPr/>
    </dgm:pt>
    <dgm:pt modelId="{369EC3A2-05B6-47EB-9B0D-7AE253F5BDFA}" type="pres">
      <dgm:prSet presAssocID="{7199B269-BB47-437A-A4CB-1F33310B2E9B}" presName="descendantText" presStyleLbl="alignAccFollowNode1" presStyleIdx="1" presStyleCnt="3">
        <dgm:presLayoutVars>
          <dgm:bulletEnabled val="1"/>
        </dgm:presLayoutVars>
      </dgm:prSet>
      <dgm:spPr/>
    </dgm:pt>
    <dgm:pt modelId="{FCADF2AE-153A-429F-9491-453C1314B1DB}" type="pres">
      <dgm:prSet presAssocID="{61264138-AFB1-4B6A-A2D7-40CB0FB60549}" presName="sp" presStyleCnt="0"/>
      <dgm:spPr/>
    </dgm:pt>
    <dgm:pt modelId="{E71B65EE-0F74-42F2-8DDB-7577CA1A3806}" type="pres">
      <dgm:prSet presAssocID="{D94BFA26-6162-411B-B637-08658F29025C}" presName="linNode" presStyleCnt="0"/>
      <dgm:spPr/>
    </dgm:pt>
    <dgm:pt modelId="{4519C060-E4BC-4A67-A629-69DB6B6A2F48}" type="pres">
      <dgm:prSet presAssocID="{D94BFA26-6162-411B-B637-08658F29025C}" presName="parentText" presStyleLbl="node1" presStyleIdx="2" presStyleCnt="3">
        <dgm:presLayoutVars>
          <dgm:chMax val="1"/>
          <dgm:bulletEnabled val="1"/>
        </dgm:presLayoutVars>
      </dgm:prSet>
      <dgm:spPr/>
    </dgm:pt>
    <dgm:pt modelId="{59FD154B-A898-4FBA-9463-62F7EF20E412}" type="pres">
      <dgm:prSet presAssocID="{D94BFA26-6162-411B-B637-08658F29025C}" presName="descendantText" presStyleLbl="alignAccFollowNode1" presStyleIdx="2" presStyleCnt="3">
        <dgm:presLayoutVars>
          <dgm:bulletEnabled val="1"/>
        </dgm:presLayoutVars>
      </dgm:prSet>
      <dgm:spPr/>
    </dgm:pt>
  </dgm:ptLst>
  <dgm:cxnLst>
    <dgm:cxn modelId="{1F2ABA23-D53F-4249-8824-2080CC0B6CA1}" type="presOf" srcId="{06048BCC-7429-4920-8E4F-936A9B8D3F05}" destId="{148E9CFB-AEAF-48CF-BBEF-1EFC8E4EBF25}" srcOrd="0" destOrd="0" presId="urn:microsoft.com/office/officeart/2005/8/layout/vList5"/>
    <dgm:cxn modelId="{CCE0B733-4CC0-46B2-80C3-968F500D7852}" type="presOf" srcId="{DEA09E9B-BEFA-4ABD-92A5-8695B7AE098E}" destId="{C2B4286A-1668-428A-9898-145B05238695}" srcOrd="0" destOrd="0" presId="urn:microsoft.com/office/officeart/2005/8/layout/vList5"/>
    <dgm:cxn modelId="{A9C4F133-DB4E-4DF5-8B05-0580619812E8}" srcId="{7199B269-BB47-437A-A4CB-1F33310B2E9B}" destId="{93E58E8C-CB7D-4A33-918E-89DC32A04F22}" srcOrd="1" destOrd="0" parTransId="{F872947B-D672-4B83-899E-C8DB8654760A}" sibTransId="{7D7C4423-6B8D-4C9A-8C27-C7454E918C04}"/>
    <dgm:cxn modelId="{AB100B65-D6AE-4209-9A4E-A90D06D6023C}" srcId="{F74BC6B7-EC92-4920-94F8-212227C9CF34}" destId="{DEA09E9B-BEFA-4ABD-92A5-8695B7AE098E}" srcOrd="0" destOrd="0" parTransId="{4FFA7F94-4E03-454A-AF4A-93F7A5680274}" sibTransId="{843D8531-1A84-45DF-BF2D-A0CA5681DB52}"/>
    <dgm:cxn modelId="{C03C42A0-0B2F-417B-B339-430C4C46DBC7}" type="presOf" srcId="{91CCA69C-297A-4262-A369-0AE160CB3D37}" destId="{369EC3A2-05B6-47EB-9B0D-7AE253F5BDFA}" srcOrd="0" destOrd="0" presId="urn:microsoft.com/office/officeart/2005/8/layout/vList5"/>
    <dgm:cxn modelId="{7B52FEA3-1A93-4F17-9025-ED69C21D18F3}" srcId="{DEA09E9B-BEFA-4ABD-92A5-8695B7AE098E}" destId="{06048BCC-7429-4920-8E4F-936A9B8D3F05}" srcOrd="0" destOrd="0" parTransId="{906EA3E4-E67A-4551-B962-3845FA28872A}" sibTransId="{706880AB-304F-466E-AD7B-5D6551491A79}"/>
    <dgm:cxn modelId="{479360B3-58E1-45D9-BFBA-3AA6E1B3C502}" type="presOf" srcId="{93E58E8C-CB7D-4A33-918E-89DC32A04F22}" destId="{369EC3A2-05B6-47EB-9B0D-7AE253F5BDFA}" srcOrd="0" destOrd="1" presId="urn:microsoft.com/office/officeart/2005/8/layout/vList5"/>
    <dgm:cxn modelId="{F36F2EB7-F0FB-445B-AF01-60574F5E7866}" srcId="{7199B269-BB47-437A-A4CB-1F33310B2E9B}" destId="{91CCA69C-297A-4262-A369-0AE160CB3D37}" srcOrd="0" destOrd="0" parTransId="{AF103516-9B21-47CD-90EE-1E1EA04FBA99}" sibTransId="{DF2BE421-5A24-40B3-A898-7A2ECE233E8F}"/>
    <dgm:cxn modelId="{E5FCE1BB-E629-4D00-8230-22564B80A497}" type="presOf" srcId="{F74BC6B7-EC92-4920-94F8-212227C9CF34}" destId="{866CD981-5D29-47A5-B211-770D09C5A852}" srcOrd="0" destOrd="0" presId="urn:microsoft.com/office/officeart/2005/8/layout/vList5"/>
    <dgm:cxn modelId="{52E8F0BD-6228-41AA-8A70-71BAFDC55D65}" srcId="{F74BC6B7-EC92-4920-94F8-212227C9CF34}" destId="{7199B269-BB47-437A-A4CB-1F33310B2E9B}" srcOrd="1" destOrd="0" parTransId="{A4DB7CAD-B651-4A4B-B554-9EA9A792F6D1}" sibTransId="{61264138-AFB1-4B6A-A2D7-40CB0FB60549}"/>
    <dgm:cxn modelId="{77AC55C4-F1C1-468C-97A5-79F75C580663}" type="presOf" srcId="{B52FCF20-7F9D-4B4C-9BED-68B48C13195D}" destId="{59FD154B-A898-4FBA-9463-62F7EF20E412}" srcOrd="0" destOrd="0" presId="urn:microsoft.com/office/officeart/2005/8/layout/vList5"/>
    <dgm:cxn modelId="{AD18F7CC-3407-4667-B407-AFEDD238B9EF}" srcId="{F74BC6B7-EC92-4920-94F8-212227C9CF34}" destId="{D94BFA26-6162-411B-B637-08658F29025C}" srcOrd="2" destOrd="0" parTransId="{9770D1D4-A8F1-4F89-B5D6-9CD6F4A54487}" sibTransId="{7A1CAEA0-0CF7-4679-8F13-770551AFFA23}"/>
    <dgm:cxn modelId="{0F831DDE-041E-4ADA-BEF8-4E72B1CF0928}" type="presOf" srcId="{7199B269-BB47-437A-A4CB-1F33310B2E9B}" destId="{4951CE37-404F-4BCA-AE35-D800132C3B03}" srcOrd="0" destOrd="0" presId="urn:microsoft.com/office/officeart/2005/8/layout/vList5"/>
    <dgm:cxn modelId="{BF8364EB-E514-4B57-829C-AD72C6AC48F7}" type="presOf" srcId="{D94BFA26-6162-411B-B637-08658F29025C}" destId="{4519C060-E4BC-4A67-A629-69DB6B6A2F48}" srcOrd="0" destOrd="0" presId="urn:microsoft.com/office/officeart/2005/8/layout/vList5"/>
    <dgm:cxn modelId="{7C3802EC-DE52-4EFD-8E48-0CAF848605BF}" srcId="{D94BFA26-6162-411B-B637-08658F29025C}" destId="{B52FCF20-7F9D-4B4C-9BED-68B48C13195D}" srcOrd="0" destOrd="0" parTransId="{E339E2C0-61EC-41C7-9CCF-142C3E5B0C3E}" sibTransId="{B7653F93-EB46-40C0-A152-1B69368035CC}"/>
    <dgm:cxn modelId="{726626C9-A762-499E-B815-929B6B74AFF9}" type="presParOf" srcId="{866CD981-5D29-47A5-B211-770D09C5A852}" destId="{0A4A3753-E63C-4645-859C-5327C8089CE1}" srcOrd="0" destOrd="0" presId="urn:microsoft.com/office/officeart/2005/8/layout/vList5"/>
    <dgm:cxn modelId="{C7055892-A929-4AEA-AF52-D9C56F83662B}" type="presParOf" srcId="{0A4A3753-E63C-4645-859C-5327C8089CE1}" destId="{C2B4286A-1668-428A-9898-145B05238695}" srcOrd="0" destOrd="0" presId="urn:microsoft.com/office/officeart/2005/8/layout/vList5"/>
    <dgm:cxn modelId="{29FE62DE-78D6-418F-A310-5F599A42DE9D}" type="presParOf" srcId="{0A4A3753-E63C-4645-859C-5327C8089CE1}" destId="{148E9CFB-AEAF-48CF-BBEF-1EFC8E4EBF25}" srcOrd="1" destOrd="0" presId="urn:microsoft.com/office/officeart/2005/8/layout/vList5"/>
    <dgm:cxn modelId="{F41EF185-E4BD-4631-ACAA-1818DAB64901}" type="presParOf" srcId="{866CD981-5D29-47A5-B211-770D09C5A852}" destId="{E320E7FD-F866-479D-BC62-B0088EAEE4A1}" srcOrd="1" destOrd="0" presId="urn:microsoft.com/office/officeart/2005/8/layout/vList5"/>
    <dgm:cxn modelId="{4D0A91C8-F64F-4FA9-9BA2-48EE3521D4BB}" type="presParOf" srcId="{866CD981-5D29-47A5-B211-770D09C5A852}" destId="{7E2B0A4A-3749-4981-B664-B8C38BF1E85B}" srcOrd="2" destOrd="0" presId="urn:microsoft.com/office/officeart/2005/8/layout/vList5"/>
    <dgm:cxn modelId="{8B68A418-616C-45B1-A191-833284979AE3}" type="presParOf" srcId="{7E2B0A4A-3749-4981-B664-B8C38BF1E85B}" destId="{4951CE37-404F-4BCA-AE35-D800132C3B03}" srcOrd="0" destOrd="0" presId="urn:microsoft.com/office/officeart/2005/8/layout/vList5"/>
    <dgm:cxn modelId="{BBA6052F-35E6-4C8D-ABB3-211AD2197AF2}" type="presParOf" srcId="{7E2B0A4A-3749-4981-B664-B8C38BF1E85B}" destId="{369EC3A2-05B6-47EB-9B0D-7AE253F5BDFA}" srcOrd="1" destOrd="0" presId="urn:microsoft.com/office/officeart/2005/8/layout/vList5"/>
    <dgm:cxn modelId="{6A99FF7A-4A28-4504-8F30-5C8D426E00C0}" type="presParOf" srcId="{866CD981-5D29-47A5-B211-770D09C5A852}" destId="{FCADF2AE-153A-429F-9491-453C1314B1DB}" srcOrd="3" destOrd="0" presId="urn:microsoft.com/office/officeart/2005/8/layout/vList5"/>
    <dgm:cxn modelId="{C51F1BCA-034F-468D-8565-C9A94CFFF1C0}" type="presParOf" srcId="{866CD981-5D29-47A5-B211-770D09C5A852}" destId="{E71B65EE-0F74-42F2-8DDB-7577CA1A3806}" srcOrd="4" destOrd="0" presId="urn:microsoft.com/office/officeart/2005/8/layout/vList5"/>
    <dgm:cxn modelId="{A8426122-8335-4B42-879B-316B51371103}" type="presParOf" srcId="{E71B65EE-0F74-42F2-8DDB-7577CA1A3806}" destId="{4519C060-E4BC-4A67-A629-69DB6B6A2F48}" srcOrd="0" destOrd="0" presId="urn:microsoft.com/office/officeart/2005/8/layout/vList5"/>
    <dgm:cxn modelId="{1FEE1953-2085-4A5C-B546-E74C57FB6738}" type="presParOf" srcId="{E71B65EE-0F74-42F2-8DDB-7577CA1A3806}" destId="{59FD154B-A898-4FBA-9463-62F7EF20E41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400B8C8-67EE-4153-9616-427427C2CEBB}" type="doc">
      <dgm:prSet loTypeId="urn:microsoft.com/office/officeart/2005/8/layout/default" loCatId="list" qsTypeId="urn:microsoft.com/office/officeart/2005/8/quickstyle/simple1" qsCatId="simple" csTypeId="urn:microsoft.com/office/officeart/2005/8/colors/accent2_4" csCatId="accent2" phldr="1"/>
      <dgm:spPr/>
      <dgm:t>
        <a:bodyPr/>
        <a:lstStyle/>
        <a:p>
          <a:endParaRPr lang="en-US"/>
        </a:p>
      </dgm:t>
    </dgm:pt>
    <dgm:pt modelId="{1B2B5D47-1EDE-4A32-B022-34A0E2755146}">
      <dgm:prSet phldrT="[Text]" custT="1"/>
      <dgm:spPr/>
      <dgm:t>
        <a:bodyPr/>
        <a:lstStyle/>
        <a:p>
          <a:r>
            <a:rPr lang="en-US" sz="2400" dirty="0"/>
            <a:t>Significantly increased implementation rate of measures </a:t>
          </a:r>
        </a:p>
      </dgm:t>
    </dgm:pt>
    <dgm:pt modelId="{20B7BC20-F525-4953-91FA-C7C4C96FEF3F}" type="parTrans" cxnId="{9944D5EE-47E7-46BC-8A4F-D20BC8D0839E}">
      <dgm:prSet/>
      <dgm:spPr/>
      <dgm:t>
        <a:bodyPr/>
        <a:lstStyle/>
        <a:p>
          <a:endParaRPr lang="en-US" sz="2400"/>
        </a:p>
      </dgm:t>
    </dgm:pt>
    <dgm:pt modelId="{BE8A7CD6-BBC2-4F95-BB18-B8BCA37DF311}" type="sibTrans" cxnId="{9944D5EE-47E7-46BC-8A4F-D20BC8D0839E}">
      <dgm:prSet/>
      <dgm:spPr/>
      <dgm:t>
        <a:bodyPr/>
        <a:lstStyle/>
        <a:p>
          <a:endParaRPr lang="en-US" sz="2400"/>
        </a:p>
      </dgm:t>
    </dgm:pt>
    <dgm:pt modelId="{02C01C7A-2D04-4C1A-9A83-E5212708C30D}">
      <dgm:prSet phldrT="[Text]" custT="1"/>
      <dgm:spPr/>
      <dgm:t>
        <a:bodyPr/>
        <a:lstStyle/>
        <a:p>
          <a:r>
            <a:rPr lang="en-US" sz="2400" dirty="0"/>
            <a:t>Reduce barriers to energy efficiency</a:t>
          </a:r>
        </a:p>
      </dgm:t>
    </dgm:pt>
    <dgm:pt modelId="{482C39CF-DC96-490C-80CA-00944D924BCB}" type="parTrans" cxnId="{D4FB56A8-CAC2-47CD-9C58-DEEF219232A4}">
      <dgm:prSet/>
      <dgm:spPr/>
      <dgm:t>
        <a:bodyPr/>
        <a:lstStyle/>
        <a:p>
          <a:endParaRPr lang="en-US" sz="2400"/>
        </a:p>
      </dgm:t>
    </dgm:pt>
    <dgm:pt modelId="{705AD130-B819-4E7D-A61C-86FE14A6FB93}" type="sibTrans" cxnId="{D4FB56A8-CAC2-47CD-9C58-DEEF219232A4}">
      <dgm:prSet/>
      <dgm:spPr/>
      <dgm:t>
        <a:bodyPr/>
        <a:lstStyle/>
        <a:p>
          <a:endParaRPr lang="en-US" sz="2400"/>
        </a:p>
      </dgm:t>
    </dgm:pt>
    <dgm:pt modelId="{7433C770-C353-4734-AE70-971A11F551A7}">
      <dgm:prSet phldrT="[Text]" custT="1"/>
      <dgm:spPr/>
      <dgm:t>
        <a:bodyPr/>
        <a:lstStyle/>
        <a:p>
          <a:r>
            <a:rPr lang="en-US" sz="2400" dirty="0">
              <a:solidFill>
                <a:schemeClr val="tx1"/>
              </a:solidFill>
            </a:rPr>
            <a:t>Empower drivers to energy efficiency</a:t>
          </a:r>
        </a:p>
      </dgm:t>
    </dgm:pt>
    <dgm:pt modelId="{AE48C220-41DC-463A-9ACE-9A2427D57181}" type="parTrans" cxnId="{BE66E82C-EF95-4E2F-9575-ECA33E9B63ED}">
      <dgm:prSet/>
      <dgm:spPr/>
      <dgm:t>
        <a:bodyPr/>
        <a:lstStyle/>
        <a:p>
          <a:endParaRPr lang="en-US" sz="2400"/>
        </a:p>
      </dgm:t>
    </dgm:pt>
    <dgm:pt modelId="{540E9E18-3F0B-40E0-B575-F95DC16574AA}" type="sibTrans" cxnId="{BE66E82C-EF95-4E2F-9575-ECA33E9B63ED}">
      <dgm:prSet/>
      <dgm:spPr/>
      <dgm:t>
        <a:bodyPr/>
        <a:lstStyle/>
        <a:p>
          <a:endParaRPr lang="en-US" sz="2400"/>
        </a:p>
      </dgm:t>
    </dgm:pt>
    <dgm:pt modelId="{4BD47F5D-9AAD-47AD-AB19-3F7A793B506A}">
      <dgm:prSet phldrT="[Text]" custT="1"/>
      <dgm:spPr/>
      <dgm:t>
        <a:bodyPr/>
        <a:lstStyle/>
        <a:p>
          <a:r>
            <a:rPr lang="en-US" sz="2400" dirty="0">
              <a:solidFill>
                <a:schemeClr val="tx1"/>
              </a:solidFill>
            </a:rPr>
            <a:t>Increased use of energy management practices</a:t>
          </a:r>
        </a:p>
      </dgm:t>
    </dgm:pt>
    <dgm:pt modelId="{85EFC653-BDF1-4971-88FA-411E444D70D6}" type="parTrans" cxnId="{E33EA7DA-4F16-4659-9ADD-D9B007E56D9B}">
      <dgm:prSet/>
      <dgm:spPr/>
      <dgm:t>
        <a:bodyPr/>
        <a:lstStyle/>
        <a:p>
          <a:endParaRPr lang="en-US" sz="2400"/>
        </a:p>
      </dgm:t>
    </dgm:pt>
    <dgm:pt modelId="{19C3B1DB-AA90-4AE0-B14C-24801544A385}" type="sibTrans" cxnId="{E33EA7DA-4F16-4659-9ADD-D9B007E56D9B}">
      <dgm:prSet/>
      <dgm:spPr/>
      <dgm:t>
        <a:bodyPr/>
        <a:lstStyle/>
        <a:p>
          <a:endParaRPr lang="en-US" sz="2400"/>
        </a:p>
      </dgm:t>
    </dgm:pt>
    <dgm:pt modelId="{03592EA1-48A7-4AEF-8DB6-FA6320C76CF7}">
      <dgm:prSet phldrT="[Text]" custT="1"/>
      <dgm:spPr/>
      <dgm:t>
        <a:bodyPr/>
        <a:lstStyle/>
        <a:p>
          <a:r>
            <a:rPr lang="en-US" sz="2400">
              <a:solidFill>
                <a:schemeClr val="tx1"/>
              </a:solidFill>
            </a:rPr>
            <a:t>Increase cost efficiency </a:t>
          </a:r>
          <a:endParaRPr lang="en-US" sz="2400" dirty="0">
            <a:solidFill>
              <a:schemeClr val="tx1"/>
            </a:solidFill>
          </a:endParaRPr>
        </a:p>
      </dgm:t>
    </dgm:pt>
    <dgm:pt modelId="{8CF04389-3D81-4D6F-A250-5E09F9D3B1B0}" type="parTrans" cxnId="{2D52471A-2E7A-4FE0-857F-09DEDC9BFB9B}">
      <dgm:prSet/>
      <dgm:spPr/>
      <dgm:t>
        <a:bodyPr/>
        <a:lstStyle/>
        <a:p>
          <a:endParaRPr lang="en-GB" sz="2400"/>
        </a:p>
      </dgm:t>
    </dgm:pt>
    <dgm:pt modelId="{69198436-95C6-4B6E-9B48-FA54E855A41B}" type="sibTrans" cxnId="{2D52471A-2E7A-4FE0-857F-09DEDC9BFB9B}">
      <dgm:prSet/>
      <dgm:spPr/>
      <dgm:t>
        <a:bodyPr/>
        <a:lstStyle/>
        <a:p>
          <a:endParaRPr lang="en-GB" sz="2400"/>
        </a:p>
      </dgm:t>
    </dgm:pt>
    <dgm:pt modelId="{E03AE93F-1F9B-4787-851D-75C5F5E0CDF5}">
      <dgm:prSet phldrT="[Text]" custT="1"/>
      <dgm:spPr/>
      <dgm:t>
        <a:bodyPr/>
        <a:lstStyle/>
        <a:p>
          <a:r>
            <a:rPr lang="en-US" sz="2400" dirty="0">
              <a:solidFill>
                <a:schemeClr val="tx1"/>
              </a:solidFill>
            </a:rPr>
            <a:t>Facilitate access to financing</a:t>
          </a:r>
        </a:p>
      </dgm:t>
    </dgm:pt>
    <dgm:pt modelId="{8109D54B-FEF4-4568-8A8E-B29506B2A78C}" type="parTrans" cxnId="{FBD4A379-4A1A-4258-A3CF-EE5CCD115230}">
      <dgm:prSet/>
      <dgm:spPr/>
      <dgm:t>
        <a:bodyPr/>
        <a:lstStyle/>
        <a:p>
          <a:endParaRPr lang="en-GB" sz="2400"/>
        </a:p>
      </dgm:t>
    </dgm:pt>
    <dgm:pt modelId="{C6554A62-47A3-42F4-BEC6-5E84717E67EA}" type="sibTrans" cxnId="{FBD4A379-4A1A-4258-A3CF-EE5CCD115230}">
      <dgm:prSet/>
      <dgm:spPr/>
      <dgm:t>
        <a:bodyPr/>
        <a:lstStyle/>
        <a:p>
          <a:endParaRPr lang="en-GB" sz="2400"/>
        </a:p>
      </dgm:t>
    </dgm:pt>
    <dgm:pt modelId="{1FFF7AF7-78E7-4CD1-BEEE-CCA42974D31F}">
      <dgm:prSet phldrT="[Text]" custT="1"/>
      <dgm:spPr/>
      <dgm:t>
        <a:bodyPr/>
        <a:lstStyle/>
        <a:p>
          <a:r>
            <a:rPr lang="en-US" sz="2400" dirty="0"/>
            <a:t>Lead to benefits beyond energy efficiency </a:t>
          </a:r>
        </a:p>
      </dgm:t>
    </dgm:pt>
    <dgm:pt modelId="{C9A0BD0B-2064-426A-81E1-3F92B1BF5F08}" type="parTrans" cxnId="{8D7ECB9E-9684-4252-8762-ACFEC0C83B1F}">
      <dgm:prSet/>
      <dgm:spPr/>
      <dgm:t>
        <a:bodyPr/>
        <a:lstStyle/>
        <a:p>
          <a:endParaRPr lang="en-GB" sz="2400"/>
        </a:p>
      </dgm:t>
    </dgm:pt>
    <dgm:pt modelId="{2BD6CDE8-0175-4F5F-9531-B2E1580BC4DD}" type="sibTrans" cxnId="{8D7ECB9E-9684-4252-8762-ACFEC0C83B1F}">
      <dgm:prSet/>
      <dgm:spPr/>
      <dgm:t>
        <a:bodyPr/>
        <a:lstStyle/>
        <a:p>
          <a:endParaRPr lang="en-GB" sz="2400"/>
        </a:p>
      </dgm:t>
    </dgm:pt>
    <dgm:pt modelId="{CCA7BD1D-96D4-4D49-88A2-6576906CE525}" type="pres">
      <dgm:prSet presAssocID="{8400B8C8-67EE-4153-9616-427427C2CEBB}" presName="diagram" presStyleCnt="0">
        <dgm:presLayoutVars>
          <dgm:dir/>
          <dgm:resizeHandles val="exact"/>
        </dgm:presLayoutVars>
      </dgm:prSet>
      <dgm:spPr/>
    </dgm:pt>
    <dgm:pt modelId="{E945A572-929A-41AE-A3D5-CE12EEE29B07}" type="pres">
      <dgm:prSet presAssocID="{1B2B5D47-1EDE-4A32-B022-34A0E2755146}" presName="node" presStyleLbl="node1" presStyleIdx="0" presStyleCnt="7">
        <dgm:presLayoutVars>
          <dgm:bulletEnabled val="1"/>
        </dgm:presLayoutVars>
      </dgm:prSet>
      <dgm:spPr/>
    </dgm:pt>
    <dgm:pt modelId="{618F9340-137A-44C8-AFEE-FC0DDB958DE2}" type="pres">
      <dgm:prSet presAssocID="{BE8A7CD6-BBC2-4F95-BB18-B8BCA37DF311}" presName="sibTrans" presStyleCnt="0"/>
      <dgm:spPr/>
    </dgm:pt>
    <dgm:pt modelId="{7C5AB040-543A-448B-BF9B-B101FDEF76CB}" type="pres">
      <dgm:prSet presAssocID="{02C01C7A-2D04-4C1A-9A83-E5212708C30D}" presName="node" presStyleLbl="node1" presStyleIdx="1" presStyleCnt="7">
        <dgm:presLayoutVars>
          <dgm:bulletEnabled val="1"/>
        </dgm:presLayoutVars>
      </dgm:prSet>
      <dgm:spPr/>
    </dgm:pt>
    <dgm:pt modelId="{316D7EA5-33EA-4C4E-A529-C6C6086216B0}" type="pres">
      <dgm:prSet presAssocID="{705AD130-B819-4E7D-A61C-86FE14A6FB93}" presName="sibTrans" presStyleCnt="0"/>
      <dgm:spPr/>
    </dgm:pt>
    <dgm:pt modelId="{5A0C9A35-8412-4815-BA50-E142EF6D2613}" type="pres">
      <dgm:prSet presAssocID="{7433C770-C353-4734-AE70-971A11F551A7}" presName="node" presStyleLbl="node1" presStyleIdx="2" presStyleCnt="7">
        <dgm:presLayoutVars>
          <dgm:bulletEnabled val="1"/>
        </dgm:presLayoutVars>
      </dgm:prSet>
      <dgm:spPr/>
    </dgm:pt>
    <dgm:pt modelId="{B194E715-CDB8-4A30-80DF-5839D98F036B}" type="pres">
      <dgm:prSet presAssocID="{540E9E18-3F0B-40E0-B575-F95DC16574AA}" presName="sibTrans" presStyleCnt="0"/>
      <dgm:spPr/>
    </dgm:pt>
    <dgm:pt modelId="{3A480ED5-A904-4A8E-B7CB-40B7D5E35987}" type="pres">
      <dgm:prSet presAssocID="{4BD47F5D-9AAD-47AD-AB19-3F7A793B506A}" presName="node" presStyleLbl="node1" presStyleIdx="3" presStyleCnt="7">
        <dgm:presLayoutVars>
          <dgm:bulletEnabled val="1"/>
        </dgm:presLayoutVars>
      </dgm:prSet>
      <dgm:spPr/>
    </dgm:pt>
    <dgm:pt modelId="{328F5D42-7C30-4BD4-9A27-433317D784E1}" type="pres">
      <dgm:prSet presAssocID="{19C3B1DB-AA90-4AE0-B14C-24801544A385}" presName="sibTrans" presStyleCnt="0"/>
      <dgm:spPr/>
    </dgm:pt>
    <dgm:pt modelId="{21D29423-22A4-4093-9D4B-0BED51317998}" type="pres">
      <dgm:prSet presAssocID="{03592EA1-48A7-4AEF-8DB6-FA6320C76CF7}" presName="node" presStyleLbl="node1" presStyleIdx="4" presStyleCnt="7">
        <dgm:presLayoutVars>
          <dgm:bulletEnabled val="1"/>
        </dgm:presLayoutVars>
      </dgm:prSet>
      <dgm:spPr/>
    </dgm:pt>
    <dgm:pt modelId="{B099A0DA-2B90-4E2B-9ACC-8ED50365A33F}" type="pres">
      <dgm:prSet presAssocID="{69198436-95C6-4B6E-9B48-FA54E855A41B}" presName="sibTrans" presStyleCnt="0"/>
      <dgm:spPr/>
    </dgm:pt>
    <dgm:pt modelId="{A3066FF1-AF99-4BA2-BC66-7E404D63B5BC}" type="pres">
      <dgm:prSet presAssocID="{E03AE93F-1F9B-4787-851D-75C5F5E0CDF5}" presName="node" presStyleLbl="node1" presStyleIdx="5" presStyleCnt="7">
        <dgm:presLayoutVars>
          <dgm:bulletEnabled val="1"/>
        </dgm:presLayoutVars>
      </dgm:prSet>
      <dgm:spPr/>
    </dgm:pt>
    <dgm:pt modelId="{686FDF25-CEEA-4A72-8609-FA6316EFC8B6}" type="pres">
      <dgm:prSet presAssocID="{C6554A62-47A3-42F4-BEC6-5E84717E67EA}" presName="sibTrans" presStyleCnt="0"/>
      <dgm:spPr/>
    </dgm:pt>
    <dgm:pt modelId="{04555368-D4A5-451A-959B-0624905AB1FF}" type="pres">
      <dgm:prSet presAssocID="{1FFF7AF7-78E7-4CD1-BEEE-CCA42974D31F}" presName="node" presStyleLbl="node1" presStyleIdx="6" presStyleCnt="7">
        <dgm:presLayoutVars>
          <dgm:bulletEnabled val="1"/>
        </dgm:presLayoutVars>
      </dgm:prSet>
      <dgm:spPr/>
    </dgm:pt>
  </dgm:ptLst>
  <dgm:cxnLst>
    <dgm:cxn modelId="{AE67600D-9E78-404D-941E-BADF63F5B7D7}" type="presOf" srcId="{02C01C7A-2D04-4C1A-9A83-E5212708C30D}" destId="{7C5AB040-543A-448B-BF9B-B101FDEF76CB}" srcOrd="0" destOrd="0" presId="urn:microsoft.com/office/officeart/2005/8/layout/default"/>
    <dgm:cxn modelId="{9C80C40D-63C8-4269-B0C7-C0BCF1718C2F}" type="presOf" srcId="{7433C770-C353-4734-AE70-971A11F551A7}" destId="{5A0C9A35-8412-4815-BA50-E142EF6D2613}" srcOrd="0" destOrd="0" presId="urn:microsoft.com/office/officeart/2005/8/layout/default"/>
    <dgm:cxn modelId="{2D52471A-2E7A-4FE0-857F-09DEDC9BFB9B}" srcId="{8400B8C8-67EE-4153-9616-427427C2CEBB}" destId="{03592EA1-48A7-4AEF-8DB6-FA6320C76CF7}" srcOrd="4" destOrd="0" parTransId="{8CF04389-3D81-4D6F-A250-5E09F9D3B1B0}" sibTransId="{69198436-95C6-4B6E-9B48-FA54E855A41B}"/>
    <dgm:cxn modelId="{BE66E82C-EF95-4E2F-9575-ECA33E9B63ED}" srcId="{8400B8C8-67EE-4153-9616-427427C2CEBB}" destId="{7433C770-C353-4734-AE70-971A11F551A7}" srcOrd="2" destOrd="0" parTransId="{AE48C220-41DC-463A-9ACE-9A2427D57181}" sibTransId="{540E9E18-3F0B-40E0-B575-F95DC16574AA}"/>
    <dgm:cxn modelId="{FBD4A379-4A1A-4258-A3CF-EE5CCD115230}" srcId="{8400B8C8-67EE-4153-9616-427427C2CEBB}" destId="{E03AE93F-1F9B-4787-851D-75C5F5E0CDF5}" srcOrd="5" destOrd="0" parTransId="{8109D54B-FEF4-4568-8A8E-B29506B2A78C}" sibTransId="{C6554A62-47A3-42F4-BEC6-5E84717E67EA}"/>
    <dgm:cxn modelId="{1D29687A-3310-4424-8B05-DE4C2F8CD89B}" type="presOf" srcId="{E03AE93F-1F9B-4787-851D-75C5F5E0CDF5}" destId="{A3066FF1-AF99-4BA2-BC66-7E404D63B5BC}" srcOrd="0" destOrd="0" presId="urn:microsoft.com/office/officeart/2005/8/layout/default"/>
    <dgm:cxn modelId="{34047D7E-FBF4-4ADE-ACAE-BE0DF6316B73}" type="presOf" srcId="{4BD47F5D-9AAD-47AD-AB19-3F7A793B506A}" destId="{3A480ED5-A904-4A8E-B7CB-40B7D5E35987}" srcOrd="0" destOrd="0" presId="urn:microsoft.com/office/officeart/2005/8/layout/default"/>
    <dgm:cxn modelId="{6C542F7F-5D20-4051-9A75-9B7238522ADF}" type="presOf" srcId="{1B2B5D47-1EDE-4A32-B022-34A0E2755146}" destId="{E945A572-929A-41AE-A3D5-CE12EEE29B07}" srcOrd="0" destOrd="0" presId="urn:microsoft.com/office/officeart/2005/8/layout/default"/>
    <dgm:cxn modelId="{7AC53688-91F8-4CB8-9336-904516DE0E03}" type="presOf" srcId="{03592EA1-48A7-4AEF-8DB6-FA6320C76CF7}" destId="{21D29423-22A4-4093-9D4B-0BED51317998}" srcOrd="0" destOrd="0" presId="urn:microsoft.com/office/officeart/2005/8/layout/default"/>
    <dgm:cxn modelId="{8D7ECB9E-9684-4252-8762-ACFEC0C83B1F}" srcId="{8400B8C8-67EE-4153-9616-427427C2CEBB}" destId="{1FFF7AF7-78E7-4CD1-BEEE-CCA42974D31F}" srcOrd="6" destOrd="0" parTransId="{C9A0BD0B-2064-426A-81E1-3F92B1BF5F08}" sibTransId="{2BD6CDE8-0175-4F5F-9531-B2E1580BC4DD}"/>
    <dgm:cxn modelId="{D2818DA2-266A-4DC8-9D45-BCF0A43119B0}" type="presOf" srcId="{8400B8C8-67EE-4153-9616-427427C2CEBB}" destId="{CCA7BD1D-96D4-4D49-88A2-6576906CE525}" srcOrd="0" destOrd="0" presId="urn:microsoft.com/office/officeart/2005/8/layout/default"/>
    <dgm:cxn modelId="{D4FB56A8-CAC2-47CD-9C58-DEEF219232A4}" srcId="{8400B8C8-67EE-4153-9616-427427C2CEBB}" destId="{02C01C7A-2D04-4C1A-9A83-E5212708C30D}" srcOrd="1" destOrd="0" parTransId="{482C39CF-DC96-490C-80CA-00944D924BCB}" sibTransId="{705AD130-B819-4E7D-A61C-86FE14A6FB93}"/>
    <dgm:cxn modelId="{E33EA7DA-4F16-4659-9ADD-D9B007E56D9B}" srcId="{8400B8C8-67EE-4153-9616-427427C2CEBB}" destId="{4BD47F5D-9AAD-47AD-AB19-3F7A793B506A}" srcOrd="3" destOrd="0" parTransId="{85EFC653-BDF1-4971-88FA-411E444D70D6}" sibTransId="{19C3B1DB-AA90-4AE0-B14C-24801544A385}"/>
    <dgm:cxn modelId="{9DE66FED-CC0F-4058-A7E2-608AB7CD58CD}" type="presOf" srcId="{1FFF7AF7-78E7-4CD1-BEEE-CCA42974D31F}" destId="{04555368-D4A5-451A-959B-0624905AB1FF}" srcOrd="0" destOrd="0" presId="urn:microsoft.com/office/officeart/2005/8/layout/default"/>
    <dgm:cxn modelId="{9944D5EE-47E7-46BC-8A4F-D20BC8D0839E}" srcId="{8400B8C8-67EE-4153-9616-427427C2CEBB}" destId="{1B2B5D47-1EDE-4A32-B022-34A0E2755146}" srcOrd="0" destOrd="0" parTransId="{20B7BC20-F525-4953-91FA-C7C4C96FEF3F}" sibTransId="{BE8A7CD6-BBC2-4F95-BB18-B8BCA37DF311}"/>
    <dgm:cxn modelId="{A01B2DB3-6D33-44AF-BE85-AFFC2D1863BB}" type="presParOf" srcId="{CCA7BD1D-96D4-4D49-88A2-6576906CE525}" destId="{E945A572-929A-41AE-A3D5-CE12EEE29B07}" srcOrd="0" destOrd="0" presId="urn:microsoft.com/office/officeart/2005/8/layout/default"/>
    <dgm:cxn modelId="{A4A0F192-F80A-4F75-868B-4F869998FC6F}" type="presParOf" srcId="{CCA7BD1D-96D4-4D49-88A2-6576906CE525}" destId="{618F9340-137A-44C8-AFEE-FC0DDB958DE2}" srcOrd="1" destOrd="0" presId="urn:microsoft.com/office/officeart/2005/8/layout/default"/>
    <dgm:cxn modelId="{D1D17D11-AD11-4102-8766-50C4FAFA86D2}" type="presParOf" srcId="{CCA7BD1D-96D4-4D49-88A2-6576906CE525}" destId="{7C5AB040-543A-448B-BF9B-B101FDEF76CB}" srcOrd="2" destOrd="0" presId="urn:microsoft.com/office/officeart/2005/8/layout/default"/>
    <dgm:cxn modelId="{83617329-6E71-46FC-B2A5-A193BC7516E7}" type="presParOf" srcId="{CCA7BD1D-96D4-4D49-88A2-6576906CE525}" destId="{316D7EA5-33EA-4C4E-A529-C6C6086216B0}" srcOrd="3" destOrd="0" presId="urn:microsoft.com/office/officeart/2005/8/layout/default"/>
    <dgm:cxn modelId="{32A61227-C1FB-43FB-9332-7E090E57807D}" type="presParOf" srcId="{CCA7BD1D-96D4-4D49-88A2-6576906CE525}" destId="{5A0C9A35-8412-4815-BA50-E142EF6D2613}" srcOrd="4" destOrd="0" presId="urn:microsoft.com/office/officeart/2005/8/layout/default"/>
    <dgm:cxn modelId="{ED193EBF-C4C8-4A91-9BBF-488E83FA44B0}" type="presParOf" srcId="{CCA7BD1D-96D4-4D49-88A2-6576906CE525}" destId="{B194E715-CDB8-4A30-80DF-5839D98F036B}" srcOrd="5" destOrd="0" presId="urn:microsoft.com/office/officeart/2005/8/layout/default"/>
    <dgm:cxn modelId="{304A6BD4-7A7B-49D6-AC92-7C0BEAD353FD}" type="presParOf" srcId="{CCA7BD1D-96D4-4D49-88A2-6576906CE525}" destId="{3A480ED5-A904-4A8E-B7CB-40B7D5E35987}" srcOrd="6" destOrd="0" presId="urn:microsoft.com/office/officeart/2005/8/layout/default"/>
    <dgm:cxn modelId="{D79181E0-AF29-4E5C-AC55-2156CDA7F5B8}" type="presParOf" srcId="{CCA7BD1D-96D4-4D49-88A2-6576906CE525}" destId="{328F5D42-7C30-4BD4-9A27-433317D784E1}" srcOrd="7" destOrd="0" presId="urn:microsoft.com/office/officeart/2005/8/layout/default"/>
    <dgm:cxn modelId="{8898EF0A-EC0B-42EE-9F19-AD08AE0CB27D}" type="presParOf" srcId="{CCA7BD1D-96D4-4D49-88A2-6576906CE525}" destId="{21D29423-22A4-4093-9D4B-0BED51317998}" srcOrd="8" destOrd="0" presId="urn:microsoft.com/office/officeart/2005/8/layout/default"/>
    <dgm:cxn modelId="{42C8E0F9-3350-4A98-8014-31142F777107}" type="presParOf" srcId="{CCA7BD1D-96D4-4D49-88A2-6576906CE525}" destId="{B099A0DA-2B90-4E2B-9ACC-8ED50365A33F}" srcOrd="9" destOrd="0" presId="urn:microsoft.com/office/officeart/2005/8/layout/default"/>
    <dgm:cxn modelId="{40AA413A-9778-477A-8357-1484F7BBD429}" type="presParOf" srcId="{CCA7BD1D-96D4-4D49-88A2-6576906CE525}" destId="{A3066FF1-AF99-4BA2-BC66-7E404D63B5BC}" srcOrd="10" destOrd="0" presId="urn:microsoft.com/office/officeart/2005/8/layout/default"/>
    <dgm:cxn modelId="{3C870F55-17E7-4A33-BED6-33B0CE5B7457}" type="presParOf" srcId="{CCA7BD1D-96D4-4D49-88A2-6576906CE525}" destId="{686FDF25-CEEA-4A72-8609-FA6316EFC8B6}" srcOrd="11" destOrd="0" presId="urn:microsoft.com/office/officeart/2005/8/layout/default"/>
    <dgm:cxn modelId="{2E6D7E24-F454-45E6-9AB3-C0296838FB4C}" type="presParOf" srcId="{CCA7BD1D-96D4-4D49-88A2-6576906CE525}" destId="{04555368-D4A5-451A-959B-0624905AB1FF}"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7B70C68-EF4D-4116-B0F6-3E9783FBDE6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5C134073-9E80-44AA-923B-ABDB26939F3F}">
      <dgm:prSet phldrT="[Text]"/>
      <dgm:spPr/>
      <dgm:t>
        <a:bodyPr/>
        <a:lstStyle/>
        <a:p>
          <a:r>
            <a:rPr lang="en-US" dirty="0"/>
            <a:t>Involve stakeholders</a:t>
          </a:r>
        </a:p>
      </dgm:t>
    </dgm:pt>
    <dgm:pt modelId="{89DD0E01-C186-44C1-AA8D-2F433E30D6CC}" type="parTrans" cxnId="{89D368E8-D83A-4E20-A825-9A44138F9C6D}">
      <dgm:prSet/>
      <dgm:spPr/>
      <dgm:t>
        <a:bodyPr/>
        <a:lstStyle/>
        <a:p>
          <a:endParaRPr lang="en-US"/>
        </a:p>
      </dgm:t>
    </dgm:pt>
    <dgm:pt modelId="{1F15A6CD-9F6B-4788-A8CB-476B64731FAB}" type="sibTrans" cxnId="{89D368E8-D83A-4E20-A825-9A44138F9C6D}">
      <dgm:prSet/>
      <dgm:spPr/>
      <dgm:t>
        <a:bodyPr/>
        <a:lstStyle/>
        <a:p>
          <a:endParaRPr lang="en-US"/>
        </a:p>
      </dgm:t>
    </dgm:pt>
    <dgm:pt modelId="{53189029-DE6E-41DC-B48A-70E87FA3FDAE}">
      <dgm:prSet phldrT="[Text]"/>
      <dgm:spPr/>
      <dgm:t>
        <a:bodyPr/>
        <a:lstStyle/>
        <a:p>
          <a:r>
            <a:rPr lang="en-US" dirty="0"/>
            <a:t>Keep the stakeholders engaged</a:t>
          </a:r>
        </a:p>
      </dgm:t>
    </dgm:pt>
    <dgm:pt modelId="{CD380D1B-15A5-49D6-8065-722710F54602}" type="parTrans" cxnId="{06E4DB99-0538-4A97-849F-7E30596C01D7}">
      <dgm:prSet/>
      <dgm:spPr/>
      <dgm:t>
        <a:bodyPr/>
        <a:lstStyle/>
        <a:p>
          <a:endParaRPr lang="en-US"/>
        </a:p>
      </dgm:t>
    </dgm:pt>
    <dgm:pt modelId="{3A08BD8A-D76F-4934-B54C-195FE668BE47}" type="sibTrans" cxnId="{06E4DB99-0538-4A97-849F-7E30596C01D7}">
      <dgm:prSet/>
      <dgm:spPr/>
      <dgm:t>
        <a:bodyPr/>
        <a:lstStyle/>
        <a:p>
          <a:endParaRPr lang="en-US"/>
        </a:p>
      </dgm:t>
    </dgm:pt>
    <dgm:pt modelId="{550699AC-7CCD-4F94-BB85-F904DF74F487}">
      <dgm:prSet phldrT="[Text]"/>
      <dgm:spPr/>
      <dgm:t>
        <a:bodyPr/>
        <a:lstStyle/>
        <a:p>
          <a:r>
            <a:rPr lang="en-US" dirty="0"/>
            <a:t>Look for Energy Service Suppliers </a:t>
          </a:r>
        </a:p>
      </dgm:t>
    </dgm:pt>
    <dgm:pt modelId="{E4FFE273-D072-4430-A030-2FAE3DD51B31}" type="parTrans" cxnId="{811E5BFC-C6EA-4F07-89E7-06BD7A1FADE6}">
      <dgm:prSet/>
      <dgm:spPr/>
      <dgm:t>
        <a:bodyPr/>
        <a:lstStyle/>
        <a:p>
          <a:endParaRPr lang="en-US"/>
        </a:p>
      </dgm:t>
    </dgm:pt>
    <dgm:pt modelId="{062BA591-4B1F-4740-A4AD-615CCED5A5E4}" type="sibTrans" cxnId="{811E5BFC-C6EA-4F07-89E7-06BD7A1FADE6}">
      <dgm:prSet/>
      <dgm:spPr/>
      <dgm:t>
        <a:bodyPr/>
        <a:lstStyle/>
        <a:p>
          <a:endParaRPr lang="en-US"/>
        </a:p>
      </dgm:t>
    </dgm:pt>
    <dgm:pt modelId="{F06E9888-7DE4-484C-AB89-218373EA83A9}">
      <dgm:prSet phldrT="[Text]"/>
      <dgm:spPr/>
      <dgm:t>
        <a:bodyPr/>
        <a:lstStyle/>
        <a:p>
          <a:r>
            <a:rPr lang="en-US" dirty="0"/>
            <a:t>Increase your organizational skills</a:t>
          </a:r>
        </a:p>
      </dgm:t>
    </dgm:pt>
    <dgm:pt modelId="{EB4BEC1D-1340-486F-9F53-267FF158611E}" type="parTrans" cxnId="{4BB30089-0703-408B-AFD1-492AA4046677}">
      <dgm:prSet/>
      <dgm:spPr/>
      <dgm:t>
        <a:bodyPr/>
        <a:lstStyle/>
        <a:p>
          <a:endParaRPr lang="en-US"/>
        </a:p>
      </dgm:t>
    </dgm:pt>
    <dgm:pt modelId="{BA84832C-CBB9-4678-A116-A2287261F92E}" type="sibTrans" cxnId="{4BB30089-0703-408B-AFD1-492AA4046677}">
      <dgm:prSet/>
      <dgm:spPr/>
      <dgm:t>
        <a:bodyPr/>
        <a:lstStyle/>
        <a:p>
          <a:endParaRPr lang="en-US"/>
        </a:p>
      </dgm:t>
    </dgm:pt>
    <dgm:pt modelId="{DEF90523-B7B6-4E29-84A9-255C9E38736D}">
      <dgm:prSet phldrT="[Text]"/>
      <dgm:spPr/>
      <dgm:t>
        <a:bodyPr/>
        <a:lstStyle/>
        <a:p>
          <a:r>
            <a:rPr lang="en-US" dirty="0"/>
            <a:t>Search and include additional stakeholders</a:t>
          </a:r>
        </a:p>
      </dgm:t>
    </dgm:pt>
    <dgm:pt modelId="{7B259A26-49CF-4463-8A86-6666F7DF3F00}" type="parTrans" cxnId="{4D9CE3F3-456A-4C38-A664-441EA82AC19F}">
      <dgm:prSet/>
      <dgm:spPr/>
      <dgm:t>
        <a:bodyPr/>
        <a:lstStyle/>
        <a:p>
          <a:endParaRPr lang="en-US"/>
        </a:p>
      </dgm:t>
    </dgm:pt>
    <dgm:pt modelId="{3F3911BB-28BD-460C-8423-0F9331578F6B}" type="sibTrans" cxnId="{4D9CE3F3-456A-4C38-A664-441EA82AC19F}">
      <dgm:prSet/>
      <dgm:spPr/>
      <dgm:t>
        <a:bodyPr/>
        <a:lstStyle/>
        <a:p>
          <a:endParaRPr lang="en-US"/>
        </a:p>
      </dgm:t>
    </dgm:pt>
    <dgm:pt modelId="{F34AE0AD-E61B-4420-907C-507354F0E845}">
      <dgm:prSet phldrT="[Text]"/>
      <dgm:spPr/>
      <dgm:t>
        <a:bodyPr/>
        <a:lstStyle/>
        <a:p>
          <a:r>
            <a:rPr lang="en-US" dirty="0"/>
            <a:t>Share experience and expertise</a:t>
          </a:r>
        </a:p>
      </dgm:t>
    </dgm:pt>
    <dgm:pt modelId="{B3FBC791-DAD4-4167-948B-C1E464C22603}" type="parTrans" cxnId="{5AE8DCCC-6D64-40ED-990B-FCAF8AD52352}">
      <dgm:prSet/>
      <dgm:spPr/>
      <dgm:t>
        <a:bodyPr/>
        <a:lstStyle/>
        <a:p>
          <a:endParaRPr lang="en-US"/>
        </a:p>
      </dgm:t>
    </dgm:pt>
    <dgm:pt modelId="{F39D4CCC-D7C8-4E4F-A13C-4DB037EABCF9}" type="sibTrans" cxnId="{5AE8DCCC-6D64-40ED-990B-FCAF8AD52352}">
      <dgm:prSet/>
      <dgm:spPr/>
      <dgm:t>
        <a:bodyPr/>
        <a:lstStyle/>
        <a:p>
          <a:endParaRPr lang="en-US"/>
        </a:p>
      </dgm:t>
    </dgm:pt>
    <dgm:pt modelId="{0923EAE2-4B96-4124-B63A-E8171753C73F}" type="pres">
      <dgm:prSet presAssocID="{E7B70C68-EF4D-4116-B0F6-3E9783FBDE66}" presName="cycle" presStyleCnt="0">
        <dgm:presLayoutVars>
          <dgm:chMax val="1"/>
          <dgm:dir/>
          <dgm:animLvl val="ctr"/>
          <dgm:resizeHandles val="exact"/>
        </dgm:presLayoutVars>
      </dgm:prSet>
      <dgm:spPr/>
    </dgm:pt>
    <dgm:pt modelId="{66E94B6B-4C43-40CA-9377-202535B2E64C}" type="pres">
      <dgm:prSet presAssocID="{5C134073-9E80-44AA-923B-ABDB26939F3F}" presName="centerShape" presStyleLbl="node0" presStyleIdx="0" presStyleCnt="1"/>
      <dgm:spPr/>
    </dgm:pt>
    <dgm:pt modelId="{007B3FE2-9665-48B6-8222-BDCC7D3A3D17}" type="pres">
      <dgm:prSet presAssocID="{CD380D1B-15A5-49D6-8065-722710F54602}" presName="parTrans" presStyleLbl="bgSibTrans2D1" presStyleIdx="0" presStyleCnt="5"/>
      <dgm:spPr/>
    </dgm:pt>
    <dgm:pt modelId="{00E359F5-9EA6-4CAC-A734-668AC5A0682A}" type="pres">
      <dgm:prSet presAssocID="{53189029-DE6E-41DC-B48A-70E87FA3FDAE}" presName="node" presStyleLbl="node1" presStyleIdx="0" presStyleCnt="5">
        <dgm:presLayoutVars>
          <dgm:bulletEnabled val="1"/>
        </dgm:presLayoutVars>
      </dgm:prSet>
      <dgm:spPr/>
    </dgm:pt>
    <dgm:pt modelId="{668B3E44-1624-4941-B19A-937356ADB7CC}" type="pres">
      <dgm:prSet presAssocID="{7B259A26-49CF-4463-8A86-6666F7DF3F00}" presName="parTrans" presStyleLbl="bgSibTrans2D1" presStyleIdx="1" presStyleCnt="5"/>
      <dgm:spPr/>
    </dgm:pt>
    <dgm:pt modelId="{22FD5C42-CE95-4CA8-9F94-B63AE57CEE34}" type="pres">
      <dgm:prSet presAssocID="{DEF90523-B7B6-4E29-84A9-255C9E38736D}" presName="node" presStyleLbl="node1" presStyleIdx="1" presStyleCnt="5">
        <dgm:presLayoutVars>
          <dgm:bulletEnabled val="1"/>
        </dgm:presLayoutVars>
      </dgm:prSet>
      <dgm:spPr/>
    </dgm:pt>
    <dgm:pt modelId="{79F5E69B-7F8B-492B-8F51-D83923CAB70D}" type="pres">
      <dgm:prSet presAssocID="{E4FFE273-D072-4430-A030-2FAE3DD51B31}" presName="parTrans" presStyleLbl="bgSibTrans2D1" presStyleIdx="2" presStyleCnt="5"/>
      <dgm:spPr/>
    </dgm:pt>
    <dgm:pt modelId="{E5866B4E-D297-451E-8C6B-1CFB6203F627}" type="pres">
      <dgm:prSet presAssocID="{550699AC-7CCD-4F94-BB85-F904DF74F487}" presName="node" presStyleLbl="node1" presStyleIdx="2" presStyleCnt="5">
        <dgm:presLayoutVars>
          <dgm:bulletEnabled val="1"/>
        </dgm:presLayoutVars>
      </dgm:prSet>
      <dgm:spPr/>
    </dgm:pt>
    <dgm:pt modelId="{0B02BD25-20AB-4668-A646-9B63130C23C2}" type="pres">
      <dgm:prSet presAssocID="{EB4BEC1D-1340-486F-9F53-267FF158611E}" presName="parTrans" presStyleLbl="bgSibTrans2D1" presStyleIdx="3" presStyleCnt="5"/>
      <dgm:spPr/>
    </dgm:pt>
    <dgm:pt modelId="{E1097A3D-A59F-4026-9AB8-757AFDC1E09E}" type="pres">
      <dgm:prSet presAssocID="{F06E9888-7DE4-484C-AB89-218373EA83A9}" presName="node" presStyleLbl="node1" presStyleIdx="3" presStyleCnt="5">
        <dgm:presLayoutVars>
          <dgm:bulletEnabled val="1"/>
        </dgm:presLayoutVars>
      </dgm:prSet>
      <dgm:spPr/>
    </dgm:pt>
    <dgm:pt modelId="{6B13E713-62F8-457F-9CFC-A77822503AC7}" type="pres">
      <dgm:prSet presAssocID="{B3FBC791-DAD4-4167-948B-C1E464C22603}" presName="parTrans" presStyleLbl="bgSibTrans2D1" presStyleIdx="4" presStyleCnt="5"/>
      <dgm:spPr/>
    </dgm:pt>
    <dgm:pt modelId="{D0305172-2CE2-49B4-A01A-7B733AE43605}" type="pres">
      <dgm:prSet presAssocID="{F34AE0AD-E61B-4420-907C-507354F0E845}" presName="node" presStyleLbl="node1" presStyleIdx="4" presStyleCnt="5">
        <dgm:presLayoutVars>
          <dgm:bulletEnabled val="1"/>
        </dgm:presLayoutVars>
      </dgm:prSet>
      <dgm:spPr/>
    </dgm:pt>
  </dgm:ptLst>
  <dgm:cxnLst>
    <dgm:cxn modelId="{00F2790B-3D90-47AA-A96E-B96CF2DF4869}" type="presOf" srcId="{B3FBC791-DAD4-4167-948B-C1E464C22603}" destId="{6B13E713-62F8-457F-9CFC-A77822503AC7}" srcOrd="0" destOrd="0" presId="urn:microsoft.com/office/officeart/2005/8/layout/radial4"/>
    <dgm:cxn modelId="{43DEF11D-642A-4C39-B743-E4DB6ED08AE5}" type="presOf" srcId="{E4FFE273-D072-4430-A030-2FAE3DD51B31}" destId="{79F5E69B-7F8B-492B-8F51-D83923CAB70D}" srcOrd="0" destOrd="0" presId="urn:microsoft.com/office/officeart/2005/8/layout/radial4"/>
    <dgm:cxn modelId="{20036A24-845E-453F-ABB9-A82B9325A2AC}" type="presOf" srcId="{EB4BEC1D-1340-486F-9F53-267FF158611E}" destId="{0B02BD25-20AB-4668-A646-9B63130C23C2}" srcOrd="0" destOrd="0" presId="urn:microsoft.com/office/officeart/2005/8/layout/radial4"/>
    <dgm:cxn modelId="{3164115E-9360-443D-93C7-F33D654B1BE7}" type="presOf" srcId="{5C134073-9E80-44AA-923B-ABDB26939F3F}" destId="{66E94B6B-4C43-40CA-9377-202535B2E64C}" srcOrd="0" destOrd="0" presId="urn:microsoft.com/office/officeart/2005/8/layout/radial4"/>
    <dgm:cxn modelId="{5FFC8645-3088-4C87-B470-ACB99A4D3979}" type="presOf" srcId="{550699AC-7CCD-4F94-BB85-F904DF74F487}" destId="{E5866B4E-D297-451E-8C6B-1CFB6203F627}" srcOrd="0" destOrd="0" presId="urn:microsoft.com/office/officeart/2005/8/layout/radial4"/>
    <dgm:cxn modelId="{9265DF76-F123-4271-A782-0426D4201814}" type="presOf" srcId="{53189029-DE6E-41DC-B48A-70E87FA3FDAE}" destId="{00E359F5-9EA6-4CAC-A734-668AC5A0682A}" srcOrd="0" destOrd="0" presId="urn:microsoft.com/office/officeart/2005/8/layout/radial4"/>
    <dgm:cxn modelId="{4BB30089-0703-408B-AFD1-492AA4046677}" srcId="{5C134073-9E80-44AA-923B-ABDB26939F3F}" destId="{F06E9888-7DE4-484C-AB89-218373EA83A9}" srcOrd="3" destOrd="0" parTransId="{EB4BEC1D-1340-486F-9F53-267FF158611E}" sibTransId="{BA84832C-CBB9-4678-A116-A2287261F92E}"/>
    <dgm:cxn modelId="{C13AF98D-BC18-4A92-A8FF-B2225E8D0050}" type="presOf" srcId="{7B259A26-49CF-4463-8A86-6666F7DF3F00}" destId="{668B3E44-1624-4941-B19A-937356ADB7CC}" srcOrd="0" destOrd="0" presId="urn:microsoft.com/office/officeart/2005/8/layout/radial4"/>
    <dgm:cxn modelId="{06E4DB99-0538-4A97-849F-7E30596C01D7}" srcId="{5C134073-9E80-44AA-923B-ABDB26939F3F}" destId="{53189029-DE6E-41DC-B48A-70E87FA3FDAE}" srcOrd="0" destOrd="0" parTransId="{CD380D1B-15A5-49D6-8065-722710F54602}" sibTransId="{3A08BD8A-D76F-4934-B54C-195FE668BE47}"/>
    <dgm:cxn modelId="{B443AEA5-2C81-40DE-AE53-997EBC230BEB}" type="presOf" srcId="{F06E9888-7DE4-484C-AB89-218373EA83A9}" destId="{E1097A3D-A59F-4026-9AB8-757AFDC1E09E}" srcOrd="0" destOrd="0" presId="urn:microsoft.com/office/officeart/2005/8/layout/radial4"/>
    <dgm:cxn modelId="{56C370C1-ED5C-4550-A22A-D501ADD8A02F}" type="presOf" srcId="{E7B70C68-EF4D-4116-B0F6-3E9783FBDE66}" destId="{0923EAE2-4B96-4124-B63A-E8171753C73F}" srcOrd="0" destOrd="0" presId="urn:microsoft.com/office/officeart/2005/8/layout/radial4"/>
    <dgm:cxn modelId="{5AE8DCCC-6D64-40ED-990B-FCAF8AD52352}" srcId="{5C134073-9E80-44AA-923B-ABDB26939F3F}" destId="{F34AE0AD-E61B-4420-907C-507354F0E845}" srcOrd="4" destOrd="0" parTransId="{B3FBC791-DAD4-4167-948B-C1E464C22603}" sibTransId="{F39D4CCC-D7C8-4E4F-A13C-4DB037EABCF9}"/>
    <dgm:cxn modelId="{609AFAD1-9D82-4793-AFF2-EECE4323F09A}" type="presOf" srcId="{F34AE0AD-E61B-4420-907C-507354F0E845}" destId="{D0305172-2CE2-49B4-A01A-7B733AE43605}" srcOrd="0" destOrd="0" presId="urn:microsoft.com/office/officeart/2005/8/layout/radial4"/>
    <dgm:cxn modelId="{945824E1-EB75-4CFF-AC2D-6C5815C2B567}" type="presOf" srcId="{CD380D1B-15A5-49D6-8065-722710F54602}" destId="{007B3FE2-9665-48B6-8222-BDCC7D3A3D17}" srcOrd="0" destOrd="0" presId="urn:microsoft.com/office/officeart/2005/8/layout/radial4"/>
    <dgm:cxn modelId="{89D368E8-D83A-4E20-A825-9A44138F9C6D}" srcId="{E7B70C68-EF4D-4116-B0F6-3E9783FBDE66}" destId="{5C134073-9E80-44AA-923B-ABDB26939F3F}" srcOrd="0" destOrd="0" parTransId="{89DD0E01-C186-44C1-AA8D-2F433E30D6CC}" sibTransId="{1F15A6CD-9F6B-4788-A8CB-476B64731FAB}"/>
    <dgm:cxn modelId="{3D3624ED-F722-4E1C-BA6C-407A410C41E8}" type="presOf" srcId="{DEF90523-B7B6-4E29-84A9-255C9E38736D}" destId="{22FD5C42-CE95-4CA8-9F94-B63AE57CEE34}" srcOrd="0" destOrd="0" presId="urn:microsoft.com/office/officeart/2005/8/layout/radial4"/>
    <dgm:cxn modelId="{4D9CE3F3-456A-4C38-A664-441EA82AC19F}" srcId="{5C134073-9E80-44AA-923B-ABDB26939F3F}" destId="{DEF90523-B7B6-4E29-84A9-255C9E38736D}" srcOrd="1" destOrd="0" parTransId="{7B259A26-49CF-4463-8A86-6666F7DF3F00}" sibTransId="{3F3911BB-28BD-460C-8423-0F9331578F6B}"/>
    <dgm:cxn modelId="{811E5BFC-C6EA-4F07-89E7-06BD7A1FADE6}" srcId="{5C134073-9E80-44AA-923B-ABDB26939F3F}" destId="{550699AC-7CCD-4F94-BB85-F904DF74F487}" srcOrd="2" destOrd="0" parTransId="{E4FFE273-D072-4430-A030-2FAE3DD51B31}" sibTransId="{062BA591-4B1F-4740-A4AD-615CCED5A5E4}"/>
    <dgm:cxn modelId="{86162DC6-213D-4F45-90BB-9A9E9A35A2FB}" type="presParOf" srcId="{0923EAE2-4B96-4124-B63A-E8171753C73F}" destId="{66E94B6B-4C43-40CA-9377-202535B2E64C}" srcOrd="0" destOrd="0" presId="urn:microsoft.com/office/officeart/2005/8/layout/radial4"/>
    <dgm:cxn modelId="{614A1621-CFFF-4012-9A3B-7193FA45360B}" type="presParOf" srcId="{0923EAE2-4B96-4124-B63A-E8171753C73F}" destId="{007B3FE2-9665-48B6-8222-BDCC7D3A3D17}" srcOrd="1" destOrd="0" presId="urn:microsoft.com/office/officeart/2005/8/layout/radial4"/>
    <dgm:cxn modelId="{6513E4E6-D19F-4DD1-9381-70F31E660C05}" type="presParOf" srcId="{0923EAE2-4B96-4124-B63A-E8171753C73F}" destId="{00E359F5-9EA6-4CAC-A734-668AC5A0682A}" srcOrd="2" destOrd="0" presId="urn:microsoft.com/office/officeart/2005/8/layout/radial4"/>
    <dgm:cxn modelId="{C0C075D5-1BF7-445F-B6C8-BCF10A311B90}" type="presParOf" srcId="{0923EAE2-4B96-4124-B63A-E8171753C73F}" destId="{668B3E44-1624-4941-B19A-937356ADB7CC}" srcOrd="3" destOrd="0" presId="urn:microsoft.com/office/officeart/2005/8/layout/radial4"/>
    <dgm:cxn modelId="{C05FA228-D7C9-4D22-A406-63CE80BA0454}" type="presParOf" srcId="{0923EAE2-4B96-4124-B63A-E8171753C73F}" destId="{22FD5C42-CE95-4CA8-9F94-B63AE57CEE34}" srcOrd="4" destOrd="0" presId="urn:microsoft.com/office/officeart/2005/8/layout/radial4"/>
    <dgm:cxn modelId="{F4256F08-7347-4EB0-94AF-D71F35D742F8}" type="presParOf" srcId="{0923EAE2-4B96-4124-B63A-E8171753C73F}" destId="{79F5E69B-7F8B-492B-8F51-D83923CAB70D}" srcOrd="5" destOrd="0" presId="urn:microsoft.com/office/officeart/2005/8/layout/radial4"/>
    <dgm:cxn modelId="{2729E140-AED3-4D7A-8D01-DC3A730120E1}" type="presParOf" srcId="{0923EAE2-4B96-4124-B63A-E8171753C73F}" destId="{E5866B4E-D297-451E-8C6B-1CFB6203F627}" srcOrd="6" destOrd="0" presId="urn:microsoft.com/office/officeart/2005/8/layout/radial4"/>
    <dgm:cxn modelId="{4278CD05-2E22-4F21-A9B5-876CF54D2D2A}" type="presParOf" srcId="{0923EAE2-4B96-4124-B63A-E8171753C73F}" destId="{0B02BD25-20AB-4668-A646-9B63130C23C2}" srcOrd="7" destOrd="0" presId="urn:microsoft.com/office/officeart/2005/8/layout/radial4"/>
    <dgm:cxn modelId="{6D161984-E1B2-4B2C-9CD9-F0CBEF181B3B}" type="presParOf" srcId="{0923EAE2-4B96-4124-B63A-E8171753C73F}" destId="{E1097A3D-A59F-4026-9AB8-757AFDC1E09E}" srcOrd="8" destOrd="0" presId="urn:microsoft.com/office/officeart/2005/8/layout/radial4"/>
    <dgm:cxn modelId="{FE45C6DB-7202-4DEB-8C08-553462DF3F6E}" type="presParOf" srcId="{0923EAE2-4B96-4124-B63A-E8171753C73F}" destId="{6B13E713-62F8-457F-9CFC-A77822503AC7}" srcOrd="9" destOrd="0" presId="urn:microsoft.com/office/officeart/2005/8/layout/radial4"/>
    <dgm:cxn modelId="{6E54C204-4D96-413C-96EF-FBBE374851C3}" type="presParOf" srcId="{0923EAE2-4B96-4124-B63A-E8171753C73F}" destId="{D0305172-2CE2-49B4-A01A-7B733AE43605}"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9A09F92-07AD-4DA2-8DAF-57E53437DF85}" type="doc">
      <dgm:prSet loTypeId="urn:microsoft.com/office/officeart/2005/8/layout/list1" loCatId="list" qsTypeId="urn:microsoft.com/office/officeart/2005/8/quickstyle/simple1" qsCatId="simple" csTypeId="urn:microsoft.com/office/officeart/2005/8/colors/accent2_4" csCatId="accent2" phldr="1"/>
      <dgm:spPr/>
      <dgm:t>
        <a:bodyPr/>
        <a:lstStyle/>
        <a:p>
          <a:endParaRPr lang="en-US"/>
        </a:p>
      </dgm:t>
    </dgm:pt>
    <dgm:pt modelId="{AF944456-A550-4718-8298-8EAA478B6EA2}">
      <dgm:prSet phldrT="[Text]" custT="1"/>
      <dgm:spPr/>
      <dgm:t>
        <a:bodyPr/>
        <a:lstStyle/>
        <a:p>
          <a:r>
            <a:rPr lang="en-US" sz="2800" dirty="0"/>
            <a:t>Relevant services and activities</a:t>
          </a:r>
        </a:p>
      </dgm:t>
    </dgm:pt>
    <dgm:pt modelId="{EA50D829-F6E1-43DE-842B-60C09C0863A3}" type="parTrans" cxnId="{109FCAFC-6576-4496-9A99-260351A4B43C}">
      <dgm:prSet/>
      <dgm:spPr/>
      <dgm:t>
        <a:bodyPr/>
        <a:lstStyle/>
        <a:p>
          <a:endParaRPr lang="en-US"/>
        </a:p>
      </dgm:t>
    </dgm:pt>
    <dgm:pt modelId="{B8F1E2E0-297B-4E82-8C4E-DE676D2D1A6F}" type="sibTrans" cxnId="{109FCAFC-6576-4496-9A99-260351A4B43C}">
      <dgm:prSet/>
      <dgm:spPr/>
      <dgm:t>
        <a:bodyPr/>
        <a:lstStyle/>
        <a:p>
          <a:endParaRPr lang="en-US"/>
        </a:p>
      </dgm:t>
    </dgm:pt>
    <dgm:pt modelId="{453206C5-9849-4F0E-AB43-E4CCC42B02F0}">
      <dgm:prSet phldrT="[Text]" custT="1"/>
      <dgm:spPr/>
      <dgm:t>
        <a:bodyPr/>
        <a:lstStyle/>
        <a:p>
          <a:r>
            <a:rPr lang="en-US" sz="2800" dirty="0"/>
            <a:t>Benefits of the collective approach</a:t>
          </a:r>
        </a:p>
      </dgm:t>
    </dgm:pt>
    <dgm:pt modelId="{58A69EEE-5067-441F-80DE-43DC4471FFA8}" type="parTrans" cxnId="{AA507543-EA1E-4533-90F2-98117D6D0A58}">
      <dgm:prSet/>
      <dgm:spPr/>
      <dgm:t>
        <a:bodyPr/>
        <a:lstStyle/>
        <a:p>
          <a:endParaRPr lang="en-US"/>
        </a:p>
      </dgm:t>
    </dgm:pt>
    <dgm:pt modelId="{F5D076FA-57DA-431D-BFFB-780C860E8EA3}" type="sibTrans" cxnId="{AA507543-EA1E-4533-90F2-98117D6D0A58}">
      <dgm:prSet/>
      <dgm:spPr/>
      <dgm:t>
        <a:bodyPr/>
        <a:lstStyle/>
        <a:p>
          <a:endParaRPr lang="en-US"/>
        </a:p>
      </dgm:t>
    </dgm:pt>
    <dgm:pt modelId="{CC8DC84F-5625-4442-9675-8188E6F5CDE6}">
      <dgm:prSet phldrT="[Text]" custT="1"/>
      <dgm:spPr/>
      <dgm:t>
        <a:bodyPr/>
        <a:lstStyle/>
        <a:p>
          <a:r>
            <a:rPr lang="en-US" sz="2800" dirty="0"/>
            <a:t>Involving stakeholders</a:t>
          </a:r>
        </a:p>
      </dgm:t>
    </dgm:pt>
    <dgm:pt modelId="{C552F6CB-B793-43CD-B2D8-F49958604DE7}" type="parTrans" cxnId="{F5CCA01A-52CC-4FD9-9C24-05CD8CBC0EBB}">
      <dgm:prSet/>
      <dgm:spPr/>
      <dgm:t>
        <a:bodyPr/>
        <a:lstStyle/>
        <a:p>
          <a:endParaRPr lang="en-US"/>
        </a:p>
      </dgm:t>
    </dgm:pt>
    <dgm:pt modelId="{C5F81183-8F30-4FD4-876B-006489701531}" type="sibTrans" cxnId="{F5CCA01A-52CC-4FD9-9C24-05CD8CBC0EBB}">
      <dgm:prSet/>
      <dgm:spPr/>
      <dgm:t>
        <a:bodyPr/>
        <a:lstStyle/>
        <a:p>
          <a:endParaRPr lang="en-US"/>
        </a:p>
      </dgm:t>
    </dgm:pt>
    <dgm:pt modelId="{5FF93DD9-D74E-4395-8C00-6690CD00CA6A}">
      <dgm:prSet/>
      <dgm:spPr/>
      <dgm:t>
        <a:bodyPr/>
        <a:lstStyle/>
        <a:p>
          <a:r>
            <a:rPr lang="en-GB" dirty="0"/>
            <a:t>…</a:t>
          </a:r>
        </a:p>
      </dgm:t>
    </dgm:pt>
    <dgm:pt modelId="{C9EB1F0B-7685-43DB-86E9-7FA61A28EBD1}" type="parTrans" cxnId="{F2B9BE6B-5534-4E47-83C7-2D5D50C8F5F1}">
      <dgm:prSet/>
      <dgm:spPr/>
      <dgm:t>
        <a:bodyPr/>
        <a:lstStyle/>
        <a:p>
          <a:endParaRPr lang="en-GB"/>
        </a:p>
      </dgm:t>
    </dgm:pt>
    <dgm:pt modelId="{96340649-A0A7-4E02-94D5-CF3A42BFFB6F}" type="sibTrans" cxnId="{F2B9BE6B-5534-4E47-83C7-2D5D50C8F5F1}">
      <dgm:prSet/>
      <dgm:spPr/>
      <dgm:t>
        <a:bodyPr/>
        <a:lstStyle/>
        <a:p>
          <a:endParaRPr lang="en-GB"/>
        </a:p>
      </dgm:t>
    </dgm:pt>
    <dgm:pt modelId="{40DC7AEC-74CF-4EFC-9CF5-5C2BBDEDD116}">
      <dgm:prSet/>
      <dgm:spPr/>
      <dgm:t>
        <a:bodyPr/>
        <a:lstStyle/>
        <a:p>
          <a:r>
            <a:rPr lang="en-GB" dirty="0"/>
            <a:t>…</a:t>
          </a:r>
        </a:p>
      </dgm:t>
    </dgm:pt>
    <dgm:pt modelId="{37B119FD-4054-4B16-BB4C-726A4BE10284}" type="parTrans" cxnId="{7B394C4B-D997-441F-A743-EAF3B4B51FE7}">
      <dgm:prSet/>
      <dgm:spPr/>
      <dgm:t>
        <a:bodyPr/>
        <a:lstStyle/>
        <a:p>
          <a:endParaRPr lang="en-GB"/>
        </a:p>
      </dgm:t>
    </dgm:pt>
    <dgm:pt modelId="{9915F085-4A17-406C-84EE-92B07135820C}" type="sibTrans" cxnId="{7B394C4B-D997-441F-A743-EAF3B4B51FE7}">
      <dgm:prSet/>
      <dgm:spPr/>
      <dgm:t>
        <a:bodyPr/>
        <a:lstStyle/>
        <a:p>
          <a:endParaRPr lang="en-GB"/>
        </a:p>
      </dgm:t>
    </dgm:pt>
    <dgm:pt modelId="{3FC0D00C-BDC8-45E8-B08C-A64DE912F87B}">
      <dgm:prSet/>
      <dgm:spPr/>
      <dgm:t>
        <a:bodyPr/>
        <a:lstStyle/>
        <a:p>
          <a:r>
            <a:rPr lang="en-GB" dirty="0"/>
            <a:t>…</a:t>
          </a:r>
        </a:p>
      </dgm:t>
    </dgm:pt>
    <dgm:pt modelId="{89687482-F1B3-4B49-B2DD-611E2038652D}" type="parTrans" cxnId="{F2168085-0084-4875-9213-F53E724176E1}">
      <dgm:prSet/>
      <dgm:spPr/>
      <dgm:t>
        <a:bodyPr/>
        <a:lstStyle/>
        <a:p>
          <a:endParaRPr lang="en-GB"/>
        </a:p>
      </dgm:t>
    </dgm:pt>
    <dgm:pt modelId="{6F1AF7B6-0624-4B50-8424-6369A36EF4CE}" type="sibTrans" cxnId="{F2168085-0084-4875-9213-F53E724176E1}">
      <dgm:prSet/>
      <dgm:spPr/>
      <dgm:t>
        <a:bodyPr/>
        <a:lstStyle/>
        <a:p>
          <a:endParaRPr lang="en-GB"/>
        </a:p>
      </dgm:t>
    </dgm:pt>
    <dgm:pt modelId="{3B0170F8-EF1E-4E85-928D-3AA6C9F87AC0}">
      <dgm:prSet/>
      <dgm:spPr/>
      <dgm:t>
        <a:bodyPr/>
        <a:lstStyle/>
        <a:p>
          <a:r>
            <a:rPr lang="sv-SE" dirty="0"/>
            <a:t>…</a:t>
          </a:r>
          <a:endParaRPr lang="en-GB" dirty="0"/>
        </a:p>
      </dgm:t>
    </dgm:pt>
    <dgm:pt modelId="{489BEBA2-E274-41D4-B455-A28A81BBACA2}" type="parTrans" cxnId="{534026DA-6D05-4243-94AB-3D9135EC5967}">
      <dgm:prSet/>
      <dgm:spPr/>
      <dgm:t>
        <a:bodyPr/>
        <a:lstStyle/>
        <a:p>
          <a:endParaRPr lang="en-GB"/>
        </a:p>
      </dgm:t>
    </dgm:pt>
    <dgm:pt modelId="{3A8FCB24-E166-4904-9324-24ABEFC258EB}" type="sibTrans" cxnId="{534026DA-6D05-4243-94AB-3D9135EC5967}">
      <dgm:prSet/>
      <dgm:spPr/>
      <dgm:t>
        <a:bodyPr/>
        <a:lstStyle/>
        <a:p>
          <a:endParaRPr lang="en-GB"/>
        </a:p>
      </dgm:t>
    </dgm:pt>
    <dgm:pt modelId="{76239AB7-FD3C-48C7-B1A5-2F3B0D35BA15}">
      <dgm:prSet/>
      <dgm:spPr/>
      <dgm:t>
        <a:bodyPr/>
        <a:lstStyle/>
        <a:p>
          <a:r>
            <a:rPr lang="en-GB" dirty="0"/>
            <a:t>…</a:t>
          </a:r>
        </a:p>
      </dgm:t>
    </dgm:pt>
    <dgm:pt modelId="{D14A6F56-CD0E-4AD7-92C5-169958F48A8E}" type="parTrans" cxnId="{E796F43A-B78C-480D-B39C-9159015AAD7E}">
      <dgm:prSet/>
      <dgm:spPr/>
      <dgm:t>
        <a:bodyPr/>
        <a:lstStyle/>
        <a:p>
          <a:endParaRPr lang="en-GB"/>
        </a:p>
      </dgm:t>
    </dgm:pt>
    <dgm:pt modelId="{3788DFE4-4446-4494-AF77-342B22B5E4EF}" type="sibTrans" cxnId="{E796F43A-B78C-480D-B39C-9159015AAD7E}">
      <dgm:prSet/>
      <dgm:spPr/>
      <dgm:t>
        <a:bodyPr/>
        <a:lstStyle/>
        <a:p>
          <a:endParaRPr lang="en-GB"/>
        </a:p>
      </dgm:t>
    </dgm:pt>
    <dgm:pt modelId="{08825B7C-984E-4CA0-8477-2E52B3241313}">
      <dgm:prSet/>
      <dgm:spPr/>
      <dgm:t>
        <a:bodyPr/>
        <a:lstStyle/>
        <a:p>
          <a:r>
            <a:rPr lang="en-GB" dirty="0"/>
            <a:t>…</a:t>
          </a:r>
        </a:p>
      </dgm:t>
    </dgm:pt>
    <dgm:pt modelId="{DCF1F718-8A95-4139-932C-1343D39AB2B0}" type="parTrans" cxnId="{A1D37DD2-55C6-4C29-AA8D-6C6422388748}">
      <dgm:prSet/>
      <dgm:spPr/>
      <dgm:t>
        <a:bodyPr/>
        <a:lstStyle/>
        <a:p>
          <a:endParaRPr lang="en-GB"/>
        </a:p>
      </dgm:t>
    </dgm:pt>
    <dgm:pt modelId="{E2B0330E-7BBA-4D50-9D0D-571CA87699F7}" type="sibTrans" cxnId="{A1D37DD2-55C6-4C29-AA8D-6C6422388748}">
      <dgm:prSet/>
      <dgm:spPr/>
      <dgm:t>
        <a:bodyPr/>
        <a:lstStyle/>
        <a:p>
          <a:endParaRPr lang="en-GB"/>
        </a:p>
      </dgm:t>
    </dgm:pt>
    <dgm:pt modelId="{9A97A445-40BD-4714-9BA5-2B45487CD8E0}">
      <dgm:prSet/>
      <dgm:spPr/>
      <dgm:t>
        <a:bodyPr/>
        <a:lstStyle/>
        <a:p>
          <a:r>
            <a:rPr lang="en-GB" dirty="0"/>
            <a:t>…</a:t>
          </a:r>
        </a:p>
      </dgm:t>
    </dgm:pt>
    <dgm:pt modelId="{71155FB4-A053-4D3A-AB30-B2458113E055}" type="parTrans" cxnId="{03B82B69-12F7-4412-841D-358B64945FE0}">
      <dgm:prSet/>
      <dgm:spPr/>
      <dgm:t>
        <a:bodyPr/>
        <a:lstStyle/>
        <a:p>
          <a:endParaRPr lang="en-GB"/>
        </a:p>
      </dgm:t>
    </dgm:pt>
    <dgm:pt modelId="{4DB1949B-3B29-4462-8FCE-2B16A96089D3}" type="sibTrans" cxnId="{03B82B69-12F7-4412-841D-358B64945FE0}">
      <dgm:prSet/>
      <dgm:spPr/>
      <dgm:t>
        <a:bodyPr/>
        <a:lstStyle/>
        <a:p>
          <a:endParaRPr lang="en-GB"/>
        </a:p>
      </dgm:t>
    </dgm:pt>
    <dgm:pt modelId="{3171BE98-369C-447E-BBB1-2A2A351C2026}" type="pres">
      <dgm:prSet presAssocID="{19A09F92-07AD-4DA2-8DAF-57E53437DF85}" presName="linear" presStyleCnt="0">
        <dgm:presLayoutVars>
          <dgm:dir/>
          <dgm:animLvl val="lvl"/>
          <dgm:resizeHandles val="exact"/>
        </dgm:presLayoutVars>
      </dgm:prSet>
      <dgm:spPr/>
    </dgm:pt>
    <dgm:pt modelId="{4D6E689F-742B-43DD-BAE6-013C0D72E94A}" type="pres">
      <dgm:prSet presAssocID="{AF944456-A550-4718-8298-8EAA478B6EA2}" presName="parentLin" presStyleCnt="0"/>
      <dgm:spPr/>
    </dgm:pt>
    <dgm:pt modelId="{85940CF6-4A93-48D5-B604-CD4CF6775B82}" type="pres">
      <dgm:prSet presAssocID="{AF944456-A550-4718-8298-8EAA478B6EA2}" presName="parentLeftMargin" presStyleLbl="node1" presStyleIdx="0" presStyleCnt="3"/>
      <dgm:spPr/>
    </dgm:pt>
    <dgm:pt modelId="{25CB6BAC-F4AC-440B-BE6A-A65E03B06EF8}" type="pres">
      <dgm:prSet presAssocID="{AF944456-A550-4718-8298-8EAA478B6EA2}" presName="parentText" presStyleLbl="node1" presStyleIdx="0" presStyleCnt="3" custScaleX="142857" custScaleY="195522">
        <dgm:presLayoutVars>
          <dgm:chMax val="0"/>
          <dgm:bulletEnabled val="1"/>
        </dgm:presLayoutVars>
      </dgm:prSet>
      <dgm:spPr/>
    </dgm:pt>
    <dgm:pt modelId="{19BF7C15-B83C-4D83-8511-367BF2DBA875}" type="pres">
      <dgm:prSet presAssocID="{AF944456-A550-4718-8298-8EAA478B6EA2}" presName="negativeSpace" presStyleCnt="0"/>
      <dgm:spPr/>
    </dgm:pt>
    <dgm:pt modelId="{E5C70188-CD4A-4ABE-86B0-5108BA441D57}" type="pres">
      <dgm:prSet presAssocID="{AF944456-A550-4718-8298-8EAA478B6EA2}" presName="childText" presStyleLbl="conFgAcc1" presStyleIdx="0" presStyleCnt="3">
        <dgm:presLayoutVars>
          <dgm:bulletEnabled val="1"/>
        </dgm:presLayoutVars>
      </dgm:prSet>
      <dgm:spPr/>
    </dgm:pt>
    <dgm:pt modelId="{855547B3-8EAC-46AB-9090-D1E52F4C36AF}" type="pres">
      <dgm:prSet presAssocID="{B8F1E2E0-297B-4E82-8C4E-DE676D2D1A6F}" presName="spaceBetweenRectangles" presStyleCnt="0"/>
      <dgm:spPr/>
    </dgm:pt>
    <dgm:pt modelId="{08EE633A-70CE-48E1-A95C-437BDD66BCEE}" type="pres">
      <dgm:prSet presAssocID="{453206C5-9849-4F0E-AB43-E4CCC42B02F0}" presName="parentLin" presStyleCnt="0"/>
      <dgm:spPr/>
    </dgm:pt>
    <dgm:pt modelId="{C3CC06E0-DF89-4A44-9BEC-B2BC59E90E3B}" type="pres">
      <dgm:prSet presAssocID="{453206C5-9849-4F0E-AB43-E4CCC42B02F0}" presName="parentLeftMargin" presStyleLbl="node1" presStyleIdx="0" presStyleCnt="3"/>
      <dgm:spPr/>
    </dgm:pt>
    <dgm:pt modelId="{735FC994-EA16-4FC5-8D2D-205E226AED06}" type="pres">
      <dgm:prSet presAssocID="{453206C5-9849-4F0E-AB43-E4CCC42B02F0}" presName="parentText" presStyleLbl="node1" presStyleIdx="1" presStyleCnt="3" custScaleX="142857" custScaleY="193302">
        <dgm:presLayoutVars>
          <dgm:chMax val="0"/>
          <dgm:bulletEnabled val="1"/>
        </dgm:presLayoutVars>
      </dgm:prSet>
      <dgm:spPr/>
    </dgm:pt>
    <dgm:pt modelId="{08E3B9BE-022C-443C-8045-FA8C0066765D}" type="pres">
      <dgm:prSet presAssocID="{453206C5-9849-4F0E-AB43-E4CCC42B02F0}" presName="negativeSpace" presStyleCnt="0"/>
      <dgm:spPr/>
    </dgm:pt>
    <dgm:pt modelId="{AE18B058-B7EE-4821-978E-5AF24D7812EC}" type="pres">
      <dgm:prSet presAssocID="{453206C5-9849-4F0E-AB43-E4CCC42B02F0}" presName="childText" presStyleLbl="conFgAcc1" presStyleIdx="1" presStyleCnt="3">
        <dgm:presLayoutVars>
          <dgm:bulletEnabled val="1"/>
        </dgm:presLayoutVars>
      </dgm:prSet>
      <dgm:spPr/>
    </dgm:pt>
    <dgm:pt modelId="{9DB4A862-9527-4BCD-B94D-BFDB4570697A}" type="pres">
      <dgm:prSet presAssocID="{F5D076FA-57DA-431D-BFFB-780C860E8EA3}" presName="spaceBetweenRectangles" presStyleCnt="0"/>
      <dgm:spPr/>
    </dgm:pt>
    <dgm:pt modelId="{77B7EE7F-45EF-488C-9582-ECBA422FB13A}" type="pres">
      <dgm:prSet presAssocID="{CC8DC84F-5625-4442-9675-8188E6F5CDE6}" presName="parentLin" presStyleCnt="0"/>
      <dgm:spPr/>
    </dgm:pt>
    <dgm:pt modelId="{1CCC8AFF-51D9-4E0A-A795-5A88E66FEB72}" type="pres">
      <dgm:prSet presAssocID="{CC8DC84F-5625-4442-9675-8188E6F5CDE6}" presName="parentLeftMargin" presStyleLbl="node1" presStyleIdx="1" presStyleCnt="3"/>
      <dgm:spPr/>
    </dgm:pt>
    <dgm:pt modelId="{53AAB3C2-7DFD-461C-A9C0-B26AAC78263C}" type="pres">
      <dgm:prSet presAssocID="{CC8DC84F-5625-4442-9675-8188E6F5CDE6}" presName="parentText" presStyleLbl="node1" presStyleIdx="2" presStyleCnt="3" custScaleX="142857" custScaleY="212607">
        <dgm:presLayoutVars>
          <dgm:chMax val="0"/>
          <dgm:bulletEnabled val="1"/>
        </dgm:presLayoutVars>
      </dgm:prSet>
      <dgm:spPr/>
    </dgm:pt>
    <dgm:pt modelId="{F101D637-BF65-4488-9181-DD94E41FB6F6}" type="pres">
      <dgm:prSet presAssocID="{CC8DC84F-5625-4442-9675-8188E6F5CDE6}" presName="negativeSpace" presStyleCnt="0"/>
      <dgm:spPr/>
    </dgm:pt>
    <dgm:pt modelId="{5727147A-7D0C-4A71-A10E-E327A0B2ED12}" type="pres">
      <dgm:prSet presAssocID="{CC8DC84F-5625-4442-9675-8188E6F5CDE6}" presName="childText" presStyleLbl="conFgAcc1" presStyleIdx="2" presStyleCnt="3">
        <dgm:presLayoutVars>
          <dgm:bulletEnabled val="1"/>
        </dgm:presLayoutVars>
      </dgm:prSet>
      <dgm:spPr/>
    </dgm:pt>
  </dgm:ptLst>
  <dgm:cxnLst>
    <dgm:cxn modelId="{EB2A7314-9628-42A9-84A2-95072C64DD91}" type="presOf" srcId="{3B0170F8-EF1E-4E85-928D-3AA6C9F87AC0}" destId="{AE18B058-B7EE-4821-978E-5AF24D7812EC}" srcOrd="0" destOrd="0" presId="urn:microsoft.com/office/officeart/2005/8/layout/list1"/>
    <dgm:cxn modelId="{ECA65418-F895-45C1-B9A1-6C465CF00DA6}" type="presOf" srcId="{AF944456-A550-4718-8298-8EAA478B6EA2}" destId="{85940CF6-4A93-48D5-B604-CD4CF6775B82}" srcOrd="0" destOrd="0" presId="urn:microsoft.com/office/officeart/2005/8/layout/list1"/>
    <dgm:cxn modelId="{F5CCA01A-52CC-4FD9-9C24-05CD8CBC0EBB}" srcId="{19A09F92-07AD-4DA2-8DAF-57E53437DF85}" destId="{CC8DC84F-5625-4442-9675-8188E6F5CDE6}" srcOrd="2" destOrd="0" parTransId="{C552F6CB-B793-43CD-B2D8-F49958604DE7}" sibTransId="{C5F81183-8F30-4FD4-876B-006489701531}"/>
    <dgm:cxn modelId="{3F6C7A1B-0C85-4FAE-BC2C-1E562938D371}" type="presOf" srcId="{453206C5-9849-4F0E-AB43-E4CCC42B02F0}" destId="{C3CC06E0-DF89-4A44-9BEC-B2BC59E90E3B}" srcOrd="0" destOrd="0" presId="urn:microsoft.com/office/officeart/2005/8/layout/list1"/>
    <dgm:cxn modelId="{E796F43A-B78C-480D-B39C-9159015AAD7E}" srcId="{CC8DC84F-5625-4442-9675-8188E6F5CDE6}" destId="{76239AB7-FD3C-48C7-B1A5-2F3B0D35BA15}" srcOrd="0" destOrd="0" parTransId="{D14A6F56-CD0E-4AD7-92C5-169958F48A8E}" sibTransId="{3788DFE4-4446-4494-AF77-342B22B5E4EF}"/>
    <dgm:cxn modelId="{BE54943D-F151-4F8B-8BA4-61737F46867C}" type="presOf" srcId="{AF944456-A550-4718-8298-8EAA478B6EA2}" destId="{25CB6BAC-F4AC-440B-BE6A-A65E03B06EF8}" srcOrd="1" destOrd="0" presId="urn:microsoft.com/office/officeart/2005/8/layout/list1"/>
    <dgm:cxn modelId="{CD674860-C666-4D32-BC62-090FB663D2AB}" type="presOf" srcId="{3FC0D00C-BDC8-45E8-B08C-A64DE912F87B}" destId="{E5C70188-CD4A-4ABE-86B0-5108BA441D57}" srcOrd="0" destOrd="2" presId="urn:microsoft.com/office/officeart/2005/8/layout/list1"/>
    <dgm:cxn modelId="{4EFBC362-E41E-4AA7-B42D-D206B875EDC2}" type="presOf" srcId="{19A09F92-07AD-4DA2-8DAF-57E53437DF85}" destId="{3171BE98-369C-447E-BBB1-2A2A351C2026}" srcOrd="0" destOrd="0" presId="urn:microsoft.com/office/officeart/2005/8/layout/list1"/>
    <dgm:cxn modelId="{AA507543-EA1E-4533-90F2-98117D6D0A58}" srcId="{19A09F92-07AD-4DA2-8DAF-57E53437DF85}" destId="{453206C5-9849-4F0E-AB43-E4CCC42B02F0}" srcOrd="1" destOrd="0" parTransId="{58A69EEE-5067-441F-80DE-43DC4471FFA8}" sibTransId="{F5D076FA-57DA-431D-BFFB-780C860E8EA3}"/>
    <dgm:cxn modelId="{03B82B69-12F7-4412-841D-358B64945FE0}" srcId="{CC8DC84F-5625-4442-9675-8188E6F5CDE6}" destId="{9A97A445-40BD-4714-9BA5-2B45487CD8E0}" srcOrd="1" destOrd="0" parTransId="{71155FB4-A053-4D3A-AB30-B2458113E055}" sibTransId="{4DB1949B-3B29-4462-8FCE-2B16A96089D3}"/>
    <dgm:cxn modelId="{7B394C4B-D997-441F-A743-EAF3B4B51FE7}" srcId="{AF944456-A550-4718-8298-8EAA478B6EA2}" destId="{40DC7AEC-74CF-4EFC-9CF5-5C2BBDEDD116}" srcOrd="1" destOrd="0" parTransId="{37B119FD-4054-4B16-BB4C-726A4BE10284}" sibTransId="{9915F085-4A17-406C-84EE-92B07135820C}"/>
    <dgm:cxn modelId="{F2B9BE6B-5534-4E47-83C7-2D5D50C8F5F1}" srcId="{AF944456-A550-4718-8298-8EAA478B6EA2}" destId="{5FF93DD9-D74E-4395-8C00-6690CD00CA6A}" srcOrd="0" destOrd="0" parTransId="{C9EB1F0B-7685-43DB-86E9-7FA61A28EBD1}" sibTransId="{96340649-A0A7-4E02-94D5-CF3A42BFFB6F}"/>
    <dgm:cxn modelId="{E97BB851-A4C8-4979-8B1C-1981EF68AE40}" type="presOf" srcId="{453206C5-9849-4F0E-AB43-E4CCC42B02F0}" destId="{735FC994-EA16-4FC5-8D2D-205E226AED06}" srcOrd="1" destOrd="0" presId="urn:microsoft.com/office/officeart/2005/8/layout/list1"/>
    <dgm:cxn modelId="{F2168085-0084-4875-9213-F53E724176E1}" srcId="{AF944456-A550-4718-8298-8EAA478B6EA2}" destId="{3FC0D00C-BDC8-45E8-B08C-A64DE912F87B}" srcOrd="2" destOrd="0" parTransId="{89687482-F1B3-4B49-B2DD-611E2038652D}" sibTransId="{6F1AF7B6-0624-4B50-8424-6369A36EF4CE}"/>
    <dgm:cxn modelId="{670A308A-B59A-4557-8B52-65DFA2A749AB}" type="presOf" srcId="{9A97A445-40BD-4714-9BA5-2B45487CD8E0}" destId="{5727147A-7D0C-4A71-A10E-E327A0B2ED12}" srcOrd="0" destOrd="1" presId="urn:microsoft.com/office/officeart/2005/8/layout/list1"/>
    <dgm:cxn modelId="{77A25896-402A-452F-9BCD-7C2BD84B414D}" type="presOf" srcId="{40DC7AEC-74CF-4EFC-9CF5-5C2BBDEDD116}" destId="{E5C70188-CD4A-4ABE-86B0-5108BA441D57}" srcOrd="0" destOrd="1" presId="urn:microsoft.com/office/officeart/2005/8/layout/list1"/>
    <dgm:cxn modelId="{C8B791B2-A38B-42B6-B0CF-352E5FDF5B4A}" type="presOf" srcId="{76239AB7-FD3C-48C7-B1A5-2F3B0D35BA15}" destId="{5727147A-7D0C-4A71-A10E-E327A0B2ED12}" srcOrd="0" destOrd="0" presId="urn:microsoft.com/office/officeart/2005/8/layout/list1"/>
    <dgm:cxn modelId="{CC5A18B5-5C22-42AA-B292-67A83AC54981}" type="presOf" srcId="{CC8DC84F-5625-4442-9675-8188E6F5CDE6}" destId="{1CCC8AFF-51D9-4E0A-A795-5A88E66FEB72}" srcOrd="0" destOrd="0" presId="urn:microsoft.com/office/officeart/2005/8/layout/list1"/>
    <dgm:cxn modelId="{0249F7BA-8A1B-4ADE-8B07-CE0662A8E676}" type="presOf" srcId="{CC8DC84F-5625-4442-9675-8188E6F5CDE6}" destId="{53AAB3C2-7DFD-461C-A9C0-B26AAC78263C}" srcOrd="1" destOrd="0" presId="urn:microsoft.com/office/officeart/2005/8/layout/list1"/>
    <dgm:cxn modelId="{A1D37DD2-55C6-4C29-AA8D-6C6422388748}" srcId="{453206C5-9849-4F0E-AB43-E4CCC42B02F0}" destId="{08825B7C-984E-4CA0-8477-2E52B3241313}" srcOrd="1" destOrd="0" parTransId="{DCF1F718-8A95-4139-932C-1343D39AB2B0}" sibTransId="{E2B0330E-7BBA-4D50-9D0D-571CA87699F7}"/>
    <dgm:cxn modelId="{534026DA-6D05-4243-94AB-3D9135EC5967}" srcId="{453206C5-9849-4F0E-AB43-E4CCC42B02F0}" destId="{3B0170F8-EF1E-4E85-928D-3AA6C9F87AC0}" srcOrd="0" destOrd="0" parTransId="{489BEBA2-E274-41D4-B455-A28A81BBACA2}" sibTransId="{3A8FCB24-E166-4904-9324-24ABEFC258EB}"/>
    <dgm:cxn modelId="{60E5FCE8-0A11-4D82-A874-E774BAD64655}" type="presOf" srcId="{08825B7C-984E-4CA0-8477-2E52B3241313}" destId="{AE18B058-B7EE-4821-978E-5AF24D7812EC}" srcOrd="0" destOrd="1" presId="urn:microsoft.com/office/officeart/2005/8/layout/list1"/>
    <dgm:cxn modelId="{B45F01EE-8F9C-411B-95AE-FA30813BC88B}" type="presOf" srcId="{5FF93DD9-D74E-4395-8C00-6690CD00CA6A}" destId="{E5C70188-CD4A-4ABE-86B0-5108BA441D57}" srcOrd="0" destOrd="0" presId="urn:microsoft.com/office/officeart/2005/8/layout/list1"/>
    <dgm:cxn modelId="{109FCAFC-6576-4496-9A99-260351A4B43C}" srcId="{19A09F92-07AD-4DA2-8DAF-57E53437DF85}" destId="{AF944456-A550-4718-8298-8EAA478B6EA2}" srcOrd="0" destOrd="0" parTransId="{EA50D829-F6E1-43DE-842B-60C09C0863A3}" sibTransId="{B8F1E2E0-297B-4E82-8C4E-DE676D2D1A6F}"/>
    <dgm:cxn modelId="{9147A37D-991F-420E-98B1-155959B88D4C}" type="presParOf" srcId="{3171BE98-369C-447E-BBB1-2A2A351C2026}" destId="{4D6E689F-742B-43DD-BAE6-013C0D72E94A}" srcOrd="0" destOrd="0" presId="urn:microsoft.com/office/officeart/2005/8/layout/list1"/>
    <dgm:cxn modelId="{237D2AC8-1515-49D4-90AD-8ED19C54CDAA}" type="presParOf" srcId="{4D6E689F-742B-43DD-BAE6-013C0D72E94A}" destId="{85940CF6-4A93-48D5-B604-CD4CF6775B82}" srcOrd="0" destOrd="0" presId="urn:microsoft.com/office/officeart/2005/8/layout/list1"/>
    <dgm:cxn modelId="{2EF693AC-B1C1-4D6B-A2FA-A7E7A9A7FD55}" type="presParOf" srcId="{4D6E689F-742B-43DD-BAE6-013C0D72E94A}" destId="{25CB6BAC-F4AC-440B-BE6A-A65E03B06EF8}" srcOrd="1" destOrd="0" presId="urn:microsoft.com/office/officeart/2005/8/layout/list1"/>
    <dgm:cxn modelId="{FAA7A68E-0829-4235-9B40-88B98D76C39E}" type="presParOf" srcId="{3171BE98-369C-447E-BBB1-2A2A351C2026}" destId="{19BF7C15-B83C-4D83-8511-367BF2DBA875}" srcOrd="1" destOrd="0" presId="urn:microsoft.com/office/officeart/2005/8/layout/list1"/>
    <dgm:cxn modelId="{4C71076A-B0E6-41CB-A27A-9D319B635E6A}" type="presParOf" srcId="{3171BE98-369C-447E-BBB1-2A2A351C2026}" destId="{E5C70188-CD4A-4ABE-86B0-5108BA441D57}" srcOrd="2" destOrd="0" presId="urn:microsoft.com/office/officeart/2005/8/layout/list1"/>
    <dgm:cxn modelId="{EAF5A8B2-7C95-47EC-99D8-E3B3698EE0F8}" type="presParOf" srcId="{3171BE98-369C-447E-BBB1-2A2A351C2026}" destId="{855547B3-8EAC-46AB-9090-D1E52F4C36AF}" srcOrd="3" destOrd="0" presId="urn:microsoft.com/office/officeart/2005/8/layout/list1"/>
    <dgm:cxn modelId="{6F06CEE2-8319-41D7-A051-D6F6A509EECC}" type="presParOf" srcId="{3171BE98-369C-447E-BBB1-2A2A351C2026}" destId="{08EE633A-70CE-48E1-A95C-437BDD66BCEE}" srcOrd="4" destOrd="0" presId="urn:microsoft.com/office/officeart/2005/8/layout/list1"/>
    <dgm:cxn modelId="{8AD6E90F-01AA-4572-8655-2582605FBFBF}" type="presParOf" srcId="{08EE633A-70CE-48E1-A95C-437BDD66BCEE}" destId="{C3CC06E0-DF89-4A44-9BEC-B2BC59E90E3B}" srcOrd="0" destOrd="0" presId="urn:microsoft.com/office/officeart/2005/8/layout/list1"/>
    <dgm:cxn modelId="{22D6C242-6DFE-42A0-A2D3-2CA3FE224BC0}" type="presParOf" srcId="{08EE633A-70CE-48E1-A95C-437BDD66BCEE}" destId="{735FC994-EA16-4FC5-8D2D-205E226AED06}" srcOrd="1" destOrd="0" presId="urn:microsoft.com/office/officeart/2005/8/layout/list1"/>
    <dgm:cxn modelId="{1A32B27A-278D-4DAF-9ECB-247D7D000AA8}" type="presParOf" srcId="{3171BE98-369C-447E-BBB1-2A2A351C2026}" destId="{08E3B9BE-022C-443C-8045-FA8C0066765D}" srcOrd="5" destOrd="0" presId="urn:microsoft.com/office/officeart/2005/8/layout/list1"/>
    <dgm:cxn modelId="{768ABD31-4EAD-4E82-B4AC-D88FF8531528}" type="presParOf" srcId="{3171BE98-369C-447E-BBB1-2A2A351C2026}" destId="{AE18B058-B7EE-4821-978E-5AF24D7812EC}" srcOrd="6" destOrd="0" presId="urn:microsoft.com/office/officeart/2005/8/layout/list1"/>
    <dgm:cxn modelId="{D52A34C0-9FE2-4C6D-BD35-A2CDA6A59D19}" type="presParOf" srcId="{3171BE98-369C-447E-BBB1-2A2A351C2026}" destId="{9DB4A862-9527-4BCD-B94D-BFDB4570697A}" srcOrd="7" destOrd="0" presId="urn:microsoft.com/office/officeart/2005/8/layout/list1"/>
    <dgm:cxn modelId="{845124BA-D10A-42D9-8AA5-BA48341C9855}" type="presParOf" srcId="{3171BE98-369C-447E-BBB1-2A2A351C2026}" destId="{77B7EE7F-45EF-488C-9582-ECBA422FB13A}" srcOrd="8" destOrd="0" presId="urn:microsoft.com/office/officeart/2005/8/layout/list1"/>
    <dgm:cxn modelId="{E6E3C086-9DCA-4D95-8D96-D77B84657598}" type="presParOf" srcId="{77B7EE7F-45EF-488C-9582-ECBA422FB13A}" destId="{1CCC8AFF-51D9-4E0A-A795-5A88E66FEB72}" srcOrd="0" destOrd="0" presId="urn:microsoft.com/office/officeart/2005/8/layout/list1"/>
    <dgm:cxn modelId="{6D4895F5-AE5B-4EF1-9A7F-0A2AFDFD2BDD}" type="presParOf" srcId="{77B7EE7F-45EF-488C-9582-ECBA422FB13A}" destId="{53AAB3C2-7DFD-461C-A9C0-B26AAC78263C}" srcOrd="1" destOrd="0" presId="urn:microsoft.com/office/officeart/2005/8/layout/list1"/>
    <dgm:cxn modelId="{13E466B1-935C-45AD-97F5-432D3D2B874B}" type="presParOf" srcId="{3171BE98-369C-447E-BBB1-2A2A351C2026}" destId="{F101D637-BF65-4488-9181-DD94E41FB6F6}" srcOrd="9" destOrd="0" presId="urn:microsoft.com/office/officeart/2005/8/layout/list1"/>
    <dgm:cxn modelId="{E588AA29-1ED3-4966-A1D0-6F91BEE21884}" type="presParOf" srcId="{3171BE98-369C-447E-BBB1-2A2A351C2026}" destId="{5727147A-7D0C-4A71-A10E-E327A0B2ED12}"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9A09F92-07AD-4DA2-8DAF-57E53437DF85}" type="doc">
      <dgm:prSet loTypeId="urn:microsoft.com/office/officeart/2005/8/layout/list1" loCatId="list" qsTypeId="urn:microsoft.com/office/officeart/2005/8/quickstyle/simple1" qsCatId="simple" csTypeId="urn:microsoft.com/office/officeart/2005/8/colors/accent2_4" csCatId="accent2" phldr="1"/>
      <dgm:spPr/>
      <dgm:t>
        <a:bodyPr/>
        <a:lstStyle/>
        <a:p>
          <a:endParaRPr lang="en-US"/>
        </a:p>
      </dgm:t>
    </dgm:pt>
    <dgm:pt modelId="{AF944456-A550-4718-8298-8EAA478B6EA2}">
      <dgm:prSet phldrT="[Text]" custT="1"/>
      <dgm:spPr/>
      <dgm:t>
        <a:bodyPr/>
        <a:lstStyle/>
        <a:p>
          <a:r>
            <a:rPr lang="en-US" sz="2800" dirty="0"/>
            <a:t>Relevant services and activities</a:t>
          </a:r>
        </a:p>
      </dgm:t>
    </dgm:pt>
    <dgm:pt modelId="{EA50D829-F6E1-43DE-842B-60C09C0863A3}" type="parTrans" cxnId="{109FCAFC-6576-4496-9A99-260351A4B43C}">
      <dgm:prSet/>
      <dgm:spPr/>
      <dgm:t>
        <a:bodyPr/>
        <a:lstStyle/>
        <a:p>
          <a:endParaRPr lang="en-US"/>
        </a:p>
      </dgm:t>
    </dgm:pt>
    <dgm:pt modelId="{B8F1E2E0-297B-4E82-8C4E-DE676D2D1A6F}" type="sibTrans" cxnId="{109FCAFC-6576-4496-9A99-260351A4B43C}">
      <dgm:prSet/>
      <dgm:spPr/>
      <dgm:t>
        <a:bodyPr/>
        <a:lstStyle/>
        <a:p>
          <a:endParaRPr lang="en-US"/>
        </a:p>
      </dgm:t>
    </dgm:pt>
    <dgm:pt modelId="{453206C5-9849-4F0E-AB43-E4CCC42B02F0}">
      <dgm:prSet phldrT="[Text]" custT="1"/>
      <dgm:spPr/>
      <dgm:t>
        <a:bodyPr/>
        <a:lstStyle/>
        <a:p>
          <a:r>
            <a:rPr lang="en-US" sz="2800" dirty="0"/>
            <a:t>Benefits of the collective approach</a:t>
          </a:r>
        </a:p>
      </dgm:t>
    </dgm:pt>
    <dgm:pt modelId="{58A69EEE-5067-441F-80DE-43DC4471FFA8}" type="parTrans" cxnId="{AA507543-EA1E-4533-90F2-98117D6D0A58}">
      <dgm:prSet/>
      <dgm:spPr/>
      <dgm:t>
        <a:bodyPr/>
        <a:lstStyle/>
        <a:p>
          <a:endParaRPr lang="en-US"/>
        </a:p>
      </dgm:t>
    </dgm:pt>
    <dgm:pt modelId="{F5D076FA-57DA-431D-BFFB-780C860E8EA3}" type="sibTrans" cxnId="{AA507543-EA1E-4533-90F2-98117D6D0A58}">
      <dgm:prSet/>
      <dgm:spPr/>
      <dgm:t>
        <a:bodyPr/>
        <a:lstStyle/>
        <a:p>
          <a:endParaRPr lang="en-US"/>
        </a:p>
      </dgm:t>
    </dgm:pt>
    <dgm:pt modelId="{CC8DC84F-5625-4442-9675-8188E6F5CDE6}">
      <dgm:prSet phldrT="[Text]" custT="1"/>
      <dgm:spPr/>
      <dgm:t>
        <a:bodyPr/>
        <a:lstStyle/>
        <a:p>
          <a:r>
            <a:rPr lang="en-US" sz="2800" dirty="0"/>
            <a:t>Involving stakeholders</a:t>
          </a:r>
        </a:p>
      </dgm:t>
    </dgm:pt>
    <dgm:pt modelId="{C552F6CB-B793-43CD-B2D8-F49958604DE7}" type="parTrans" cxnId="{F5CCA01A-52CC-4FD9-9C24-05CD8CBC0EBB}">
      <dgm:prSet/>
      <dgm:spPr/>
      <dgm:t>
        <a:bodyPr/>
        <a:lstStyle/>
        <a:p>
          <a:endParaRPr lang="en-US"/>
        </a:p>
      </dgm:t>
    </dgm:pt>
    <dgm:pt modelId="{C5F81183-8F30-4FD4-876B-006489701531}" type="sibTrans" cxnId="{F5CCA01A-52CC-4FD9-9C24-05CD8CBC0EBB}">
      <dgm:prSet/>
      <dgm:spPr/>
      <dgm:t>
        <a:bodyPr/>
        <a:lstStyle/>
        <a:p>
          <a:endParaRPr lang="en-US"/>
        </a:p>
      </dgm:t>
    </dgm:pt>
    <dgm:pt modelId="{5FF93DD9-D74E-4395-8C00-6690CD00CA6A}">
      <dgm:prSet/>
      <dgm:spPr/>
      <dgm:t>
        <a:bodyPr/>
        <a:lstStyle/>
        <a:p>
          <a:r>
            <a:rPr lang="en-GB" dirty="0"/>
            <a:t>Seminar </a:t>
          </a:r>
          <a:r>
            <a:rPr lang="en-GB" dirty="0" err="1"/>
            <a:t>serie</a:t>
          </a:r>
          <a:r>
            <a:rPr lang="en-GB" dirty="0"/>
            <a:t>: 1) Saving on Energy Efficiency without investments; 2) Funding opportunities for SMEs; 3) …</a:t>
          </a:r>
        </a:p>
      </dgm:t>
    </dgm:pt>
    <dgm:pt modelId="{C9EB1F0B-7685-43DB-86E9-7FA61A28EBD1}" type="parTrans" cxnId="{F2B9BE6B-5534-4E47-83C7-2D5D50C8F5F1}">
      <dgm:prSet/>
      <dgm:spPr/>
      <dgm:t>
        <a:bodyPr/>
        <a:lstStyle/>
        <a:p>
          <a:endParaRPr lang="en-GB"/>
        </a:p>
      </dgm:t>
    </dgm:pt>
    <dgm:pt modelId="{96340649-A0A7-4E02-94D5-CF3A42BFFB6F}" type="sibTrans" cxnId="{F2B9BE6B-5534-4E47-83C7-2D5D50C8F5F1}">
      <dgm:prSet/>
      <dgm:spPr/>
      <dgm:t>
        <a:bodyPr/>
        <a:lstStyle/>
        <a:p>
          <a:endParaRPr lang="en-GB"/>
        </a:p>
      </dgm:t>
    </dgm:pt>
    <dgm:pt modelId="{40DC7AEC-74CF-4EFC-9CF5-5C2BBDEDD116}">
      <dgm:prSet/>
      <dgm:spPr/>
      <dgm:t>
        <a:bodyPr/>
        <a:lstStyle/>
        <a:p>
          <a:r>
            <a:rPr lang="en-GB" dirty="0"/>
            <a:t>Providing financing advice, individual support with applying for financial subsidies</a:t>
          </a:r>
        </a:p>
      </dgm:t>
    </dgm:pt>
    <dgm:pt modelId="{37B119FD-4054-4B16-BB4C-726A4BE10284}" type="parTrans" cxnId="{7B394C4B-D997-441F-A743-EAF3B4B51FE7}">
      <dgm:prSet/>
      <dgm:spPr/>
      <dgm:t>
        <a:bodyPr/>
        <a:lstStyle/>
        <a:p>
          <a:endParaRPr lang="en-GB"/>
        </a:p>
      </dgm:t>
    </dgm:pt>
    <dgm:pt modelId="{9915F085-4A17-406C-84EE-92B07135820C}" type="sibTrans" cxnId="{7B394C4B-D997-441F-A743-EAF3B4B51FE7}">
      <dgm:prSet/>
      <dgm:spPr/>
      <dgm:t>
        <a:bodyPr/>
        <a:lstStyle/>
        <a:p>
          <a:endParaRPr lang="en-GB"/>
        </a:p>
      </dgm:t>
    </dgm:pt>
    <dgm:pt modelId="{3FC0D00C-BDC8-45E8-B08C-A64DE912F87B}">
      <dgm:prSet/>
      <dgm:spPr/>
      <dgm:t>
        <a:bodyPr/>
        <a:lstStyle/>
        <a:p>
          <a:r>
            <a:rPr lang="en-GB" dirty="0"/>
            <a:t>…</a:t>
          </a:r>
        </a:p>
      </dgm:t>
    </dgm:pt>
    <dgm:pt modelId="{89687482-F1B3-4B49-B2DD-611E2038652D}" type="parTrans" cxnId="{F2168085-0084-4875-9213-F53E724176E1}">
      <dgm:prSet/>
      <dgm:spPr/>
      <dgm:t>
        <a:bodyPr/>
        <a:lstStyle/>
        <a:p>
          <a:endParaRPr lang="en-GB"/>
        </a:p>
      </dgm:t>
    </dgm:pt>
    <dgm:pt modelId="{6F1AF7B6-0624-4B50-8424-6369A36EF4CE}" type="sibTrans" cxnId="{F2168085-0084-4875-9213-F53E724176E1}">
      <dgm:prSet/>
      <dgm:spPr/>
      <dgm:t>
        <a:bodyPr/>
        <a:lstStyle/>
        <a:p>
          <a:endParaRPr lang="en-GB"/>
        </a:p>
      </dgm:t>
    </dgm:pt>
    <dgm:pt modelId="{3B0170F8-EF1E-4E85-928D-3AA6C9F87AC0}">
      <dgm:prSet/>
      <dgm:spPr/>
      <dgm:t>
        <a:bodyPr/>
        <a:lstStyle/>
        <a:p>
          <a:r>
            <a:rPr lang="en-GB" dirty="0"/>
            <a:t>Communicate examples of how applications for funding made together increase possibilities</a:t>
          </a:r>
        </a:p>
      </dgm:t>
    </dgm:pt>
    <dgm:pt modelId="{489BEBA2-E274-41D4-B455-A28A81BBACA2}" type="parTrans" cxnId="{534026DA-6D05-4243-94AB-3D9135EC5967}">
      <dgm:prSet/>
      <dgm:spPr/>
      <dgm:t>
        <a:bodyPr/>
        <a:lstStyle/>
        <a:p>
          <a:endParaRPr lang="en-GB"/>
        </a:p>
      </dgm:t>
    </dgm:pt>
    <dgm:pt modelId="{3A8FCB24-E166-4904-9324-24ABEFC258EB}" type="sibTrans" cxnId="{534026DA-6D05-4243-94AB-3D9135EC5967}">
      <dgm:prSet/>
      <dgm:spPr/>
      <dgm:t>
        <a:bodyPr/>
        <a:lstStyle/>
        <a:p>
          <a:endParaRPr lang="en-GB"/>
        </a:p>
      </dgm:t>
    </dgm:pt>
    <dgm:pt modelId="{76239AB7-FD3C-48C7-B1A5-2F3B0D35BA15}">
      <dgm:prSet/>
      <dgm:spPr/>
      <dgm:t>
        <a:bodyPr/>
        <a:lstStyle/>
        <a:p>
          <a:r>
            <a:rPr lang="en-GB" dirty="0"/>
            <a:t>Invite funding agencies to present opportunities</a:t>
          </a:r>
        </a:p>
      </dgm:t>
    </dgm:pt>
    <dgm:pt modelId="{D14A6F56-CD0E-4AD7-92C5-169958F48A8E}" type="parTrans" cxnId="{E796F43A-B78C-480D-B39C-9159015AAD7E}">
      <dgm:prSet/>
      <dgm:spPr/>
      <dgm:t>
        <a:bodyPr/>
        <a:lstStyle/>
        <a:p>
          <a:endParaRPr lang="en-GB"/>
        </a:p>
      </dgm:t>
    </dgm:pt>
    <dgm:pt modelId="{3788DFE4-4446-4494-AF77-342B22B5E4EF}" type="sibTrans" cxnId="{E796F43A-B78C-480D-B39C-9159015AAD7E}">
      <dgm:prSet/>
      <dgm:spPr/>
      <dgm:t>
        <a:bodyPr/>
        <a:lstStyle/>
        <a:p>
          <a:endParaRPr lang="en-GB"/>
        </a:p>
      </dgm:t>
    </dgm:pt>
    <dgm:pt modelId="{95587222-0D24-43C6-B087-1BFA5CDCCC0C}">
      <dgm:prSet/>
      <dgm:spPr/>
      <dgm:t>
        <a:bodyPr/>
        <a:lstStyle/>
        <a:p>
          <a:endParaRPr lang="en-GB" dirty="0"/>
        </a:p>
      </dgm:t>
    </dgm:pt>
    <dgm:pt modelId="{CFACF363-0383-4040-AF33-EA29641B9EEC}" type="parTrans" cxnId="{B7086271-21F1-4899-8051-DDCBF5F0C914}">
      <dgm:prSet/>
      <dgm:spPr/>
      <dgm:t>
        <a:bodyPr/>
        <a:lstStyle/>
        <a:p>
          <a:endParaRPr lang="en-GB"/>
        </a:p>
      </dgm:t>
    </dgm:pt>
    <dgm:pt modelId="{FB93F2BA-1AE2-42FF-852B-91A7DE5C1B53}" type="sibTrans" cxnId="{B7086271-21F1-4899-8051-DDCBF5F0C914}">
      <dgm:prSet/>
      <dgm:spPr/>
      <dgm:t>
        <a:bodyPr/>
        <a:lstStyle/>
        <a:p>
          <a:endParaRPr lang="en-GB"/>
        </a:p>
      </dgm:t>
    </dgm:pt>
    <dgm:pt modelId="{08825B7C-984E-4CA0-8477-2E52B3241313}">
      <dgm:prSet/>
      <dgm:spPr/>
      <dgm:t>
        <a:bodyPr/>
        <a:lstStyle/>
        <a:p>
          <a:r>
            <a:rPr lang="en-GB" dirty="0"/>
            <a:t>Arrange discussions in a group of SMEs, sharing experience on financing solutions</a:t>
          </a:r>
        </a:p>
      </dgm:t>
    </dgm:pt>
    <dgm:pt modelId="{DCF1F718-8A95-4139-932C-1343D39AB2B0}" type="parTrans" cxnId="{A1D37DD2-55C6-4C29-AA8D-6C6422388748}">
      <dgm:prSet/>
      <dgm:spPr/>
      <dgm:t>
        <a:bodyPr/>
        <a:lstStyle/>
        <a:p>
          <a:endParaRPr lang="en-GB"/>
        </a:p>
      </dgm:t>
    </dgm:pt>
    <dgm:pt modelId="{E2B0330E-7BBA-4D50-9D0D-571CA87699F7}" type="sibTrans" cxnId="{A1D37DD2-55C6-4C29-AA8D-6C6422388748}">
      <dgm:prSet/>
      <dgm:spPr/>
      <dgm:t>
        <a:bodyPr/>
        <a:lstStyle/>
        <a:p>
          <a:endParaRPr lang="en-GB"/>
        </a:p>
      </dgm:t>
    </dgm:pt>
    <dgm:pt modelId="{9A97A445-40BD-4714-9BA5-2B45487CD8E0}">
      <dgm:prSet/>
      <dgm:spPr/>
      <dgm:t>
        <a:bodyPr/>
        <a:lstStyle/>
        <a:p>
          <a:r>
            <a:rPr lang="en-GB" dirty="0"/>
            <a:t>Involve ESS that offer financing solutions together with measures </a:t>
          </a:r>
        </a:p>
      </dgm:t>
    </dgm:pt>
    <dgm:pt modelId="{71155FB4-A053-4D3A-AB30-B2458113E055}" type="parTrans" cxnId="{03B82B69-12F7-4412-841D-358B64945FE0}">
      <dgm:prSet/>
      <dgm:spPr/>
      <dgm:t>
        <a:bodyPr/>
        <a:lstStyle/>
        <a:p>
          <a:endParaRPr lang="en-GB"/>
        </a:p>
      </dgm:t>
    </dgm:pt>
    <dgm:pt modelId="{4DB1949B-3B29-4462-8FCE-2B16A96089D3}" type="sibTrans" cxnId="{03B82B69-12F7-4412-841D-358B64945FE0}">
      <dgm:prSet/>
      <dgm:spPr/>
      <dgm:t>
        <a:bodyPr/>
        <a:lstStyle/>
        <a:p>
          <a:endParaRPr lang="en-GB"/>
        </a:p>
      </dgm:t>
    </dgm:pt>
    <dgm:pt modelId="{3171BE98-369C-447E-BBB1-2A2A351C2026}" type="pres">
      <dgm:prSet presAssocID="{19A09F92-07AD-4DA2-8DAF-57E53437DF85}" presName="linear" presStyleCnt="0">
        <dgm:presLayoutVars>
          <dgm:dir/>
          <dgm:animLvl val="lvl"/>
          <dgm:resizeHandles val="exact"/>
        </dgm:presLayoutVars>
      </dgm:prSet>
      <dgm:spPr/>
    </dgm:pt>
    <dgm:pt modelId="{4D6E689F-742B-43DD-BAE6-013C0D72E94A}" type="pres">
      <dgm:prSet presAssocID="{AF944456-A550-4718-8298-8EAA478B6EA2}" presName="parentLin" presStyleCnt="0"/>
      <dgm:spPr/>
    </dgm:pt>
    <dgm:pt modelId="{85940CF6-4A93-48D5-B604-CD4CF6775B82}" type="pres">
      <dgm:prSet presAssocID="{AF944456-A550-4718-8298-8EAA478B6EA2}" presName="parentLeftMargin" presStyleLbl="node1" presStyleIdx="0" presStyleCnt="3"/>
      <dgm:spPr/>
    </dgm:pt>
    <dgm:pt modelId="{25CB6BAC-F4AC-440B-BE6A-A65E03B06EF8}" type="pres">
      <dgm:prSet presAssocID="{AF944456-A550-4718-8298-8EAA478B6EA2}" presName="parentText" presStyleLbl="node1" presStyleIdx="0" presStyleCnt="3">
        <dgm:presLayoutVars>
          <dgm:chMax val="0"/>
          <dgm:bulletEnabled val="1"/>
        </dgm:presLayoutVars>
      </dgm:prSet>
      <dgm:spPr/>
    </dgm:pt>
    <dgm:pt modelId="{19BF7C15-B83C-4D83-8511-367BF2DBA875}" type="pres">
      <dgm:prSet presAssocID="{AF944456-A550-4718-8298-8EAA478B6EA2}" presName="negativeSpace" presStyleCnt="0"/>
      <dgm:spPr/>
    </dgm:pt>
    <dgm:pt modelId="{E5C70188-CD4A-4ABE-86B0-5108BA441D57}" type="pres">
      <dgm:prSet presAssocID="{AF944456-A550-4718-8298-8EAA478B6EA2}" presName="childText" presStyleLbl="conFgAcc1" presStyleIdx="0" presStyleCnt="3">
        <dgm:presLayoutVars>
          <dgm:bulletEnabled val="1"/>
        </dgm:presLayoutVars>
      </dgm:prSet>
      <dgm:spPr/>
    </dgm:pt>
    <dgm:pt modelId="{855547B3-8EAC-46AB-9090-D1E52F4C36AF}" type="pres">
      <dgm:prSet presAssocID="{B8F1E2E0-297B-4E82-8C4E-DE676D2D1A6F}" presName="spaceBetweenRectangles" presStyleCnt="0"/>
      <dgm:spPr/>
    </dgm:pt>
    <dgm:pt modelId="{08EE633A-70CE-48E1-A95C-437BDD66BCEE}" type="pres">
      <dgm:prSet presAssocID="{453206C5-9849-4F0E-AB43-E4CCC42B02F0}" presName="parentLin" presStyleCnt="0"/>
      <dgm:spPr/>
    </dgm:pt>
    <dgm:pt modelId="{C3CC06E0-DF89-4A44-9BEC-B2BC59E90E3B}" type="pres">
      <dgm:prSet presAssocID="{453206C5-9849-4F0E-AB43-E4CCC42B02F0}" presName="parentLeftMargin" presStyleLbl="node1" presStyleIdx="0" presStyleCnt="3"/>
      <dgm:spPr/>
    </dgm:pt>
    <dgm:pt modelId="{735FC994-EA16-4FC5-8D2D-205E226AED06}" type="pres">
      <dgm:prSet presAssocID="{453206C5-9849-4F0E-AB43-E4CCC42B02F0}" presName="parentText" presStyleLbl="node1" presStyleIdx="1" presStyleCnt="3" custScaleX="113761">
        <dgm:presLayoutVars>
          <dgm:chMax val="0"/>
          <dgm:bulletEnabled val="1"/>
        </dgm:presLayoutVars>
      </dgm:prSet>
      <dgm:spPr/>
    </dgm:pt>
    <dgm:pt modelId="{08E3B9BE-022C-443C-8045-FA8C0066765D}" type="pres">
      <dgm:prSet presAssocID="{453206C5-9849-4F0E-AB43-E4CCC42B02F0}" presName="negativeSpace" presStyleCnt="0"/>
      <dgm:spPr/>
    </dgm:pt>
    <dgm:pt modelId="{AE18B058-B7EE-4821-978E-5AF24D7812EC}" type="pres">
      <dgm:prSet presAssocID="{453206C5-9849-4F0E-AB43-E4CCC42B02F0}" presName="childText" presStyleLbl="conFgAcc1" presStyleIdx="1" presStyleCnt="3">
        <dgm:presLayoutVars>
          <dgm:bulletEnabled val="1"/>
        </dgm:presLayoutVars>
      </dgm:prSet>
      <dgm:spPr/>
    </dgm:pt>
    <dgm:pt modelId="{9DB4A862-9527-4BCD-B94D-BFDB4570697A}" type="pres">
      <dgm:prSet presAssocID="{F5D076FA-57DA-431D-BFFB-780C860E8EA3}" presName="spaceBetweenRectangles" presStyleCnt="0"/>
      <dgm:spPr/>
    </dgm:pt>
    <dgm:pt modelId="{77B7EE7F-45EF-488C-9582-ECBA422FB13A}" type="pres">
      <dgm:prSet presAssocID="{CC8DC84F-5625-4442-9675-8188E6F5CDE6}" presName="parentLin" presStyleCnt="0"/>
      <dgm:spPr/>
    </dgm:pt>
    <dgm:pt modelId="{1CCC8AFF-51D9-4E0A-A795-5A88E66FEB72}" type="pres">
      <dgm:prSet presAssocID="{CC8DC84F-5625-4442-9675-8188E6F5CDE6}" presName="parentLeftMargin" presStyleLbl="node1" presStyleIdx="1" presStyleCnt="3"/>
      <dgm:spPr/>
    </dgm:pt>
    <dgm:pt modelId="{53AAB3C2-7DFD-461C-A9C0-B26AAC78263C}" type="pres">
      <dgm:prSet presAssocID="{CC8DC84F-5625-4442-9675-8188E6F5CDE6}" presName="parentText" presStyleLbl="node1" presStyleIdx="2" presStyleCnt="3">
        <dgm:presLayoutVars>
          <dgm:chMax val="0"/>
          <dgm:bulletEnabled val="1"/>
        </dgm:presLayoutVars>
      </dgm:prSet>
      <dgm:spPr/>
    </dgm:pt>
    <dgm:pt modelId="{F101D637-BF65-4488-9181-DD94E41FB6F6}" type="pres">
      <dgm:prSet presAssocID="{CC8DC84F-5625-4442-9675-8188E6F5CDE6}" presName="negativeSpace" presStyleCnt="0"/>
      <dgm:spPr/>
    </dgm:pt>
    <dgm:pt modelId="{5727147A-7D0C-4A71-A10E-E327A0B2ED12}" type="pres">
      <dgm:prSet presAssocID="{CC8DC84F-5625-4442-9675-8188E6F5CDE6}" presName="childText" presStyleLbl="conFgAcc1" presStyleIdx="2" presStyleCnt="3">
        <dgm:presLayoutVars>
          <dgm:bulletEnabled val="1"/>
        </dgm:presLayoutVars>
      </dgm:prSet>
      <dgm:spPr/>
    </dgm:pt>
  </dgm:ptLst>
  <dgm:cxnLst>
    <dgm:cxn modelId="{EB2A7314-9628-42A9-84A2-95072C64DD91}" type="presOf" srcId="{3B0170F8-EF1E-4E85-928D-3AA6C9F87AC0}" destId="{AE18B058-B7EE-4821-978E-5AF24D7812EC}" srcOrd="0" destOrd="0" presId="urn:microsoft.com/office/officeart/2005/8/layout/list1"/>
    <dgm:cxn modelId="{ECA65418-F895-45C1-B9A1-6C465CF00DA6}" type="presOf" srcId="{AF944456-A550-4718-8298-8EAA478B6EA2}" destId="{85940CF6-4A93-48D5-B604-CD4CF6775B82}" srcOrd="0" destOrd="0" presId="urn:microsoft.com/office/officeart/2005/8/layout/list1"/>
    <dgm:cxn modelId="{F5CCA01A-52CC-4FD9-9C24-05CD8CBC0EBB}" srcId="{19A09F92-07AD-4DA2-8DAF-57E53437DF85}" destId="{CC8DC84F-5625-4442-9675-8188E6F5CDE6}" srcOrd="2" destOrd="0" parTransId="{C552F6CB-B793-43CD-B2D8-F49958604DE7}" sibTransId="{C5F81183-8F30-4FD4-876B-006489701531}"/>
    <dgm:cxn modelId="{3F6C7A1B-0C85-4FAE-BC2C-1E562938D371}" type="presOf" srcId="{453206C5-9849-4F0E-AB43-E4CCC42B02F0}" destId="{C3CC06E0-DF89-4A44-9BEC-B2BC59E90E3B}" srcOrd="0" destOrd="0" presId="urn:microsoft.com/office/officeart/2005/8/layout/list1"/>
    <dgm:cxn modelId="{E796F43A-B78C-480D-B39C-9159015AAD7E}" srcId="{CC8DC84F-5625-4442-9675-8188E6F5CDE6}" destId="{76239AB7-FD3C-48C7-B1A5-2F3B0D35BA15}" srcOrd="0" destOrd="0" parTransId="{D14A6F56-CD0E-4AD7-92C5-169958F48A8E}" sibTransId="{3788DFE4-4446-4494-AF77-342B22B5E4EF}"/>
    <dgm:cxn modelId="{BE54943D-F151-4F8B-8BA4-61737F46867C}" type="presOf" srcId="{AF944456-A550-4718-8298-8EAA478B6EA2}" destId="{25CB6BAC-F4AC-440B-BE6A-A65E03B06EF8}" srcOrd="1" destOrd="0" presId="urn:microsoft.com/office/officeart/2005/8/layout/list1"/>
    <dgm:cxn modelId="{CD674860-C666-4D32-BC62-090FB663D2AB}" type="presOf" srcId="{3FC0D00C-BDC8-45E8-B08C-A64DE912F87B}" destId="{E5C70188-CD4A-4ABE-86B0-5108BA441D57}" srcOrd="0" destOrd="2" presId="urn:microsoft.com/office/officeart/2005/8/layout/list1"/>
    <dgm:cxn modelId="{4EFBC362-E41E-4AA7-B42D-D206B875EDC2}" type="presOf" srcId="{19A09F92-07AD-4DA2-8DAF-57E53437DF85}" destId="{3171BE98-369C-447E-BBB1-2A2A351C2026}" srcOrd="0" destOrd="0" presId="urn:microsoft.com/office/officeart/2005/8/layout/list1"/>
    <dgm:cxn modelId="{AA507543-EA1E-4533-90F2-98117D6D0A58}" srcId="{19A09F92-07AD-4DA2-8DAF-57E53437DF85}" destId="{453206C5-9849-4F0E-AB43-E4CCC42B02F0}" srcOrd="1" destOrd="0" parTransId="{58A69EEE-5067-441F-80DE-43DC4471FFA8}" sibTransId="{F5D076FA-57DA-431D-BFFB-780C860E8EA3}"/>
    <dgm:cxn modelId="{03B82B69-12F7-4412-841D-358B64945FE0}" srcId="{CC8DC84F-5625-4442-9675-8188E6F5CDE6}" destId="{9A97A445-40BD-4714-9BA5-2B45487CD8E0}" srcOrd="1" destOrd="0" parTransId="{71155FB4-A053-4D3A-AB30-B2458113E055}" sibTransId="{4DB1949B-3B29-4462-8FCE-2B16A96089D3}"/>
    <dgm:cxn modelId="{7B394C4B-D997-441F-A743-EAF3B4B51FE7}" srcId="{AF944456-A550-4718-8298-8EAA478B6EA2}" destId="{40DC7AEC-74CF-4EFC-9CF5-5C2BBDEDD116}" srcOrd="1" destOrd="0" parTransId="{37B119FD-4054-4B16-BB4C-726A4BE10284}" sibTransId="{9915F085-4A17-406C-84EE-92B07135820C}"/>
    <dgm:cxn modelId="{F2B9BE6B-5534-4E47-83C7-2D5D50C8F5F1}" srcId="{AF944456-A550-4718-8298-8EAA478B6EA2}" destId="{5FF93DD9-D74E-4395-8C00-6690CD00CA6A}" srcOrd="0" destOrd="0" parTransId="{C9EB1F0B-7685-43DB-86E9-7FA61A28EBD1}" sibTransId="{96340649-A0A7-4E02-94D5-CF3A42BFFB6F}"/>
    <dgm:cxn modelId="{7CE8754E-01F8-45FB-BDF1-497A2EAFDBE6}" type="presOf" srcId="{95587222-0D24-43C6-B087-1BFA5CDCCC0C}" destId="{5727147A-7D0C-4A71-A10E-E327A0B2ED12}" srcOrd="0" destOrd="2" presId="urn:microsoft.com/office/officeart/2005/8/layout/list1"/>
    <dgm:cxn modelId="{B7086271-21F1-4899-8051-DDCBF5F0C914}" srcId="{CC8DC84F-5625-4442-9675-8188E6F5CDE6}" destId="{95587222-0D24-43C6-B087-1BFA5CDCCC0C}" srcOrd="2" destOrd="0" parTransId="{CFACF363-0383-4040-AF33-EA29641B9EEC}" sibTransId="{FB93F2BA-1AE2-42FF-852B-91A7DE5C1B53}"/>
    <dgm:cxn modelId="{E97BB851-A4C8-4979-8B1C-1981EF68AE40}" type="presOf" srcId="{453206C5-9849-4F0E-AB43-E4CCC42B02F0}" destId="{735FC994-EA16-4FC5-8D2D-205E226AED06}" srcOrd="1" destOrd="0" presId="urn:microsoft.com/office/officeart/2005/8/layout/list1"/>
    <dgm:cxn modelId="{F2168085-0084-4875-9213-F53E724176E1}" srcId="{AF944456-A550-4718-8298-8EAA478B6EA2}" destId="{3FC0D00C-BDC8-45E8-B08C-A64DE912F87B}" srcOrd="2" destOrd="0" parTransId="{89687482-F1B3-4B49-B2DD-611E2038652D}" sibTransId="{6F1AF7B6-0624-4B50-8424-6369A36EF4CE}"/>
    <dgm:cxn modelId="{670A308A-B59A-4557-8B52-65DFA2A749AB}" type="presOf" srcId="{9A97A445-40BD-4714-9BA5-2B45487CD8E0}" destId="{5727147A-7D0C-4A71-A10E-E327A0B2ED12}" srcOrd="0" destOrd="1" presId="urn:microsoft.com/office/officeart/2005/8/layout/list1"/>
    <dgm:cxn modelId="{77A25896-402A-452F-9BCD-7C2BD84B414D}" type="presOf" srcId="{40DC7AEC-74CF-4EFC-9CF5-5C2BBDEDD116}" destId="{E5C70188-CD4A-4ABE-86B0-5108BA441D57}" srcOrd="0" destOrd="1" presId="urn:microsoft.com/office/officeart/2005/8/layout/list1"/>
    <dgm:cxn modelId="{C8B791B2-A38B-42B6-B0CF-352E5FDF5B4A}" type="presOf" srcId="{76239AB7-FD3C-48C7-B1A5-2F3B0D35BA15}" destId="{5727147A-7D0C-4A71-A10E-E327A0B2ED12}" srcOrd="0" destOrd="0" presId="urn:microsoft.com/office/officeart/2005/8/layout/list1"/>
    <dgm:cxn modelId="{CC5A18B5-5C22-42AA-B292-67A83AC54981}" type="presOf" srcId="{CC8DC84F-5625-4442-9675-8188E6F5CDE6}" destId="{1CCC8AFF-51D9-4E0A-A795-5A88E66FEB72}" srcOrd="0" destOrd="0" presId="urn:microsoft.com/office/officeart/2005/8/layout/list1"/>
    <dgm:cxn modelId="{0249F7BA-8A1B-4ADE-8B07-CE0662A8E676}" type="presOf" srcId="{CC8DC84F-5625-4442-9675-8188E6F5CDE6}" destId="{53AAB3C2-7DFD-461C-A9C0-B26AAC78263C}" srcOrd="1" destOrd="0" presId="urn:microsoft.com/office/officeart/2005/8/layout/list1"/>
    <dgm:cxn modelId="{A1D37DD2-55C6-4C29-AA8D-6C6422388748}" srcId="{453206C5-9849-4F0E-AB43-E4CCC42B02F0}" destId="{08825B7C-984E-4CA0-8477-2E52B3241313}" srcOrd="1" destOrd="0" parTransId="{DCF1F718-8A95-4139-932C-1343D39AB2B0}" sibTransId="{E2B0330E-7BBA-4D50-9D0D-571CA87699F7}"/>
    <dgm:cxn modelId="{534026DA-6D05-4243-94AB-3D9135EC5967}" srcId="{453206C5-9849-4F0E-AB43-E4CCC42B02F0}" destId="{3B0170F8-EF1E-4E85-928D-3AA6C9F87AC0}" srcOrd="0" destOrd="0" parTransId="{489BEBA2-E274-41D4-B455-A28A81BBACA2}" sibTransId="{3A8FCB24-E166-4904-9324-24ABEFC258EB}"/>
    <dgm:cxn modelId="{60E5FCE8-0A11-4D82-A874-E774BAD64655}" type="presOf" srcId="{08825B7C-984E-4CA0-8477-2E52B3241313}" destId="{AE18B058-B7EE-4821-978E-5AF24D7812EC}" srcOrd="0" destOrd="1" presId="urn:microsoft.com/office/officeart/2005/8/layout/list1"/>
    <dgm:cxn modelId="{B45F01EE-8F9C-411B-95AE-FA30813BC88B}" type="presOf" srcId="{5FF93DD9-D74E-4395-8C00-6690CD00CA6A}" destId="{E5C70188-CD4A-4ABE-86B0-5108BA441D57}" srcOrd="0" destOrd="0" presId="urn:microsoft.com/office/officeart/2005/8/layout/list1"/>
    <dgm:cxn modelId="{109FCAFC-6576-4496-9A99-260351A4B43C}" srcId="{19A09F92-07AD-4DA2-8DAF-57E53437DF85}" destId="{AF944456-A550-4718-8298-8EAA478B6EA2}" srcOrd="0" destOrd="0" parTransId="{EA50D829-F6E1-43DE-842B-60C09C0863A3}" sibTransId="{B8F1E2E0-297B-4E82-8C4E-DE676D2D1A6F}"/>
    <dgm:cxn modelId="{9147A37D-991F-420E-98B1-155959B88D4C}" type="presParOf" srcId="{3171BE98-369C-447E-BBB1-2A2A351C2026}" destId="{4D6E689F-742B-43DD-BAE6-013C0D72E94A}" srcOrd="0" destOrd="0" presId="urn:microsoft.com/office/officeart/2005/8/layout/list1"/>
    <dgm:cxn modelId="{237D2AC8-1515-49D4-90AD-8ED19C54CDAA}" type="presParOf" srcId="{4D6E689F-742B-43DD-BAE6-013C0D72E94A}" destId="{85940CF6-4A93-48D5-B604-CD4CF6775B82}" srcOrd="0" destOrd="0" presId="urn:microsoft.com/office/officeart/2005/8/layout/list1"/>
    <dgm:cxn modelId="{2EF693AC-B1C1-4D6B-A2FA-A7E7A9A7FD55}" type="presParOf" srcId="{4D6E689F-742B-43DD-BAE6-013C0D72E94A}" destId="{25CB6BAC-F4AC-440B-BE6A-A65E03B06EF8}" srcOrd="1" destOrd="0" presId="urn:microsoft.com/office/officeart/2005/8/layout/list1"/>
    <dgm:cxn modelId="{FAA7A68E-0829-4235-9B40-88B98D76C39E}" type="presParOf" srcId="{3171BE98-369C-447E-BBB1-2A2A351C2026}" destId="{19BF7C15-B83C-4D83-8511-367BF2DBA875}" srcOrd="1" destOrd="0" presId="urn:microsoft.com/office/officeart/2005/8/layout/list1"/>
    <dgm:cxn modelId="{4C71076A-B0E6-41CB-A27A-9D319B635E6A}" type="presParOf" srcId="{3171BE98-369C-447E-BBB1-2A2A351C2026}" destId="{E5C70188-CD4A-4ABE-86B0-5108BA441D57}" srcOrd="2" destOrd="0" presId="urn:microsoft.com/office/officeart/2005/8/layout/list1"/>
    <dgm:cxn modelId="{EAF5A8B2-7C95-47EC-99D8-E3B3698EE0F8}" type="presParOf" srcId="{3171BE98-369C-447E-BBB1-2A2A351C2026}" destId="{855547B3-8EAC-46AB-9090-D1E52F4C36AF}" srcOrd="3" destOrd="0" presId="urn:microsoft.com/office/officeart/2005/8/layout/list1"/>
    <dgm:cxn modelId="{6F06CEE2-8319-41D7-A051-D6F6A509EECC}" type="presParOf" srcId="{3171BE98-369C-447E-BBB1-2A2A351C2026}" destId="{08EE633A-70CE-48E1-A95C-437BDD66BCEE}" srcOrd="4" destOrd="0" presId="urn:microsoft.com/office/officeart/2005/8/layout/list1"/>
    <dgm:cxn modelId="{8AD6E90F-01AA-4572-8655-2582605FBFBF}" type="presParOf" srcId="{08EE633A-70CE-48E1-A95C-437BDD66BCEE}" destId="{C3CC06E0-DF89-4A44-9BEC-B2BC59E90E3B}" srcOrd="0" destOrd="0" presId="urn:microsoft.com/office/officeart/2005/8/layout/list1"/>
    <dgm:cxn modelId="{22D6C242-6DFE-42A0-A2D3-2CA3FE224BC0}" type="presParOf" srcId="{08EE633A-70CE-48E1-A95C-437BDD66BCEE}" destId="{735FC994-EA16-4FC5-8D2D-205E226AED06}" srcOrd="1" destOrd="0" presId="urn:microsoft.com/office/officeart/2005/8/layout/list1"/>
    <dgm:cxn modelId="{1A32B27A-278D-4DAF-9ECB-247D7D000AA8}" type="presParOf" srcId="{3171BE98-369C-447E-BBB1-2A2A351C2026}" destId="{08E3B9BE-022C-443C-8045-FA8C0066765D}" srcOrd="5" destOrd="0" presId="urn:microsoft.com/office/officeart/2005/8/layout/list1"/>
    <dgm:cxn modelId="{768ABD31-4EAD-4E82-B4AC-D88FF8531528}" type="presParOf" srcId="{3171BE98-369C-447E-BBB1-2A2A351C2026}" destId="{AE18B058-B7EE-4821-978E-5AF24D7812EC}" srcOrd="6" destOrd="0" presId="urn:microsoft.com/office/officeart/2005/8/layout/list1"/>
    <dgm:cxn modelId="{D52A34C0-9FE2-4C6D-BD35-A2CDA6A59D19}" type="presParOf" srcId="{3171BE98-369C-447E-BBB1-2A2A351C2026}" destId="{9DB4A862-9527-4BCD-B94D-BFDB4570697A}" srcOrd="7" destOrd="0" presId="urn:microsoft.com/office/officeart/2005/8/layout/list1"/>
    <dgm:cxn modelId="{845124BA-D10A-42D9-8AA5-BA48341C9855}" type="presParOf" srcId="{3171BE98-369C-447E-BBB1-2A2A351C2026}" destId="{77B7EE7F-45EF-488C-9582-ECBA422FB13A}" srcOrd="8" destOrd="0" presId="urn:microsoft.com/office/officeart/2005/8/layout/list1"/>
    <dgm:cxn modelId="{E6E3C086-9DCA-4D95-8D96-D77B84657598}" type="presParOf" srcId="{77B7EE7F-45EF-488C-9582-ECBA422FB13A}" destId="{1CCC8AFF-51D9-4E0A-A795-5A88E66FEB72}" srcOrd="0" destOrd="0" presId="urn:microsoft.com/office/officeart/2005/8/layout/list1"/>
    <dgm:cxn modelId="{6D4895F5-AE5B-4EF1-9A7F-0A2AFDFD2BDD}" type="presParOf" srcId="{77B7EE7F-45EF-488C-9582-ECBA422FB13A}" destId="{53AAB3C2-7DFD-461C-A9C0-B26AAC78263C}" srcOrd="1" destOrd="0" presId="urn:microsoft.com/office/officeart/2005/8/layout/list1"/>
    <dgm:cxn modelId="{13E466B1-935C-45AD-97F5-432D3D2B874B}" type="presParOf" srcId="{3171BE98-369C-447E-BBB1-2A2A351C2026}" destId="{F101D637-BF65-4488-9181-DD94E41FB6F6}" srcOrd="9" destOrd="0" presId="urn:microsoft.com/office/officeart/2005/8/layout/list1"/>
    <dgm:cxn modelId="{E588AA29-1ED3-4966-A1D0-6F91BEE21884}" type="presParOf" srcId="{3171BE98-369C-447E-BBB1-2A2A351C2026}" destId="{5727147A-7D0C-4A71-A10E-E327A0B2ED1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9627364-842E-41DC-9D15-845A533624A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4AA91192-E78F-4ED7-AB7F-E811E283E830}">
      <dgm:prSet phldrT="[Text]"/>
      <dgm:spPr/>
      <dgm:t>
        <a:bodyPr/>
        <a:lstStyle/>
        <a:p>
          <a:r>
            <a:rPr lang="en-US" dirty="0"/>
            <a:t>You have set an ambition for the collective </a:t>
          </a:r>
        </a:p>
      </dgm:t>
    </dgm:pt>
    <dgm:pt modelId="{BD943638-9A4F-45B1-80D0-E5C10AC4D02A}" type="parTrans" cxnId="{D11FF507-163E-442B-9863-5812124BB127}">
      <dgm:prSet/>
      <dgm:spPr/>
      <dgm:t>
        <a:bodyPr/>
        <a:lstStyle/>
        <a:p>
          <a:endParaRPr lang="en-US"/>
        </a:p>
      </dgm:t>
    </dgm:pt>
    <dgm:pt modelId="{C27608AD-461F-46D5-AA63-56C858E6FEB3}" type="sibTrans" cxnId="{D11FF507-163E-442B-9863-5812124BB127}">
      <dgm:prSet/>
      <dgm:spPr/>
      <dgm:t>
        <a:bodyPr/>
        <a:lstStyle/>
        <a:p>
          <a:endParaRPr lang="en-US"/>
        </a:p>
      </dgm:t>
    </dgm:pt>
    <dgm:pt modelId="{76135E69-0836-4334-90A5-5B784D73F925}">
      <dgm:prSet phldrT="[Text]"/>
      <dgm:spPr/>
      <dgm:t>
        <a:bodyPr/>
        <a:lstStyle/>
        <a:p>
          <a:r>
            <a:rPr lang="en-US" dirty="0"/>
            <a:t>Monitoring is essential to develop an improve your own work and services you offer</a:t>
          </a:r>
        </a:p>
      </dgm:t>
    </dgm:pt>
    <dgm:pt modelId="{33C4E216-CEB3-4ED2-8119-B9D0D735FB75}" type="parTrans" cxnId="{6B3A202D-46BE-4171-ACC8-1FE09E80A6F5}">
      <dgm:prSet/>
      <dgm:spPr/>
      <dgm:t>
        <a:bodyPr/>
        <a:lstStyle/>
        <a:p>
          <a:endParaRPr lang="en-US"/>
        </a:p>
      </dgm:t>
    </dgm:pt>
    <dgm:pt modelId="{F3331F84-0F14-4452-BF24-77BFBC22B232}" type="sibTrans" cxnId="{6B3A202D-46BE-4171-ACC8-1FE09E80A6F5}">
      <dgm:prSet/>
      <dgm:spPr/>
      <dgm:t>
        <a:bodyPr/>
        <a:lstStyle/>
        <a:p>
          <a:endParaRPr lang="en-US"/>
        </a:p>
      </dgm:t>
    </dgm:pt>
    <dgm:pt modelId="{83F5D04F-6033-4E22-8633-84CDF7C4D0C9}">
      <dgm:prSet phldrT="[Text]"/>
      <dgm:spPr/>
      <dgm:t>
        <a:bodyPr/>
        <a:lstStyle/>
        <a:p>
          <a:r>
            <a:rPr lang="en-US" dirty="0"/>
            <a:t>Concrete results and successful outcomes are a powerful tool that can be communicated and disseminated </a:t>
          </a:r>
        </a:p>
      </dgm:t>
    </dgm:pt>
    <dgm:pt modelId="{00C8032B-5FCA-4ACE-9D41-5F4C53ADD674}" type="parTrans" cxnId="{6D14C9F1-AEC0-4645-B8C5-3903CE008DBF}">
      <dgm:prSet/>
      <dgm:spPr/>
      <dgm:t>
        <a:bodyPr/>
        <a:lstStyle/>
        <a:p>
          <a:endParaRPr lang="en-US"/>
        </a:p>
      </dgm:t>
    </dgm:pt>
    <dgm:pt modelId="{50F7EAEB-9DD4-4FAB-8845-03C3A5B75FDB}" type="sibTrans" cxnId="{6D14C9F1-AEC0-4645-B8C5-3903CE008DBF}">
      <dgm:prSet/>
      <dgm:spPr/>
      <dgm:t>
        <a:bodyPr/>
        <a:lstStyle/>
        <a:p>
          <a:endParaRPr lang="en-US"/>
        </a:p>
      </dgm:t>
    </dgm:pt>
    <dgm:pt modelId="{AF8B779D-FE55-471A-88F9-C2B93E4A8762}">
      <dgm:prSet phldrT="[Text]"/>
      <dgm:spPr/>
      <dgm:t>
        <a:bodyPr/>
        <a:lstStyle/>
        <a:p>
          <a:r>
            <a:rPr lang="en-US" dirty="0"/>
            <a:t>Results should be verifiable for funding agency or useful for reporting obligations</a:t>
          </a:r>
        </a:p>
      </dgm:t>
    </dgm:pt>
    <dgm:pt modelId="{7985C343-A4BD-41CB-B681-56C7743E975F}" type="parTrans" cxnId="{5B540320-78C4-4EBD-AD99-147FFD5E4A36}">
      <dgm:prSet/>
      <dgm:spPr/>
      <dgm:t>
        <a:bodyPr/>
        <a:lstStyle/>
        <a:p>
          <a:endParaRPr lang="en-US"/>
        </a:p>
      </dgm:t>
    </dgm:pt>
    <dgm:pt modelId="{1A425019-33A0-441C-B51C-E2977E3287F7}" type="sibTrans" cxnId="{5B540320-78C4-4EBD-AD99-147FFD5E4A36}">
      <dgm:prSet/>
      <dgm:spPr/>
      <dgm:t>
        <a:bodyPr/>
        <a:lstStyle/>
        <a:p>
          <a:endParaRPr lang="en-US"/>
        </a:p>
      </dgm:t>
    </dgm:pt>
    <dgm:pt modelId="{23D31301-62D4-4969-B75E-01FAAEE5218F}" type="pres">
      <dgm:prSet presAssocID="{C9627364-842E-41DC-9D15-845A533624A8}" presName="diagram" presStyleCnt="0">
        <dgm:presLayoutVars>
          <dgm:dir/>
          <dgm:resizeHandles val="exact"/>
        </dgm:presLayoutVars>
      </dgm:prSet>
      <dgm:spPr/>
    </dgm:pt>
    <dgm:pt modelId="{5A25D824-D16C-44F5-BCF6-DF2E316E3176}" type="pres">
      <dgm:prSet presAssocID="{4AA91192-E78F-4ED7-AB7F-E811E283E830}" presName="node" presStyleLbl="node1" presStyleIdx="0" presStyleCnt="4">
        <dgm:presLayoutVars>
          <dgm:bulletEnabled val="1"/>
        </dgm:presLayoutVars>
      </dgm:prSet>
      <dgm:spPr/>
    </dgm:pt>
    <dgm:pt modelId="{71BCF6C9-148D-4B90-86DA-D244F0ECC975}" type="pres">
      <dgm:prSet presAssocID="{C27608AD-461F-46D5-AA63-56C858E6FEB3}" presName="sibTrans" presStyleCnt="0"/>
      <dgm:spPr/>
    </dgm:pt>
    <dgm:pt modelId="{E6C8C087-AAA9-4C3E-99D1-98DAA0FFF7E5}" type="pres">
      <dgm:prSet presAssocID="{83F5D04F-6033-4E22-8633-84CDF7C4D0C9}" presName="node" presStyleLbl="node1" presStyleIdx="1" presStyleCnt="4">
        <dgm:presLayoutVars>
          <dgm:bulletEnabled val="1"/>
        </dgm:presLayoutVars>
      </dgm:prSet>
      <dgm:spPr/>
    </dgm:pt>
    <dgm:pt modelId="{56F631A4-CB15-48D3-9C79-CB10206A98E5}" type="pres">
      <dgm:prSet presAssocID="{50F7EAEB-9DD4-4FAB-8845-03C3A5B75FDB}" presName="sibTrans" presStyleCnt="0"/>
      <dgm:spPr/>
    </dgm:pt>
    <dgm:pt modelId="{D5EA42A1-2DC2-407D-AF77-12B8E6E997D8}" type="pres">
      <dgm:prSet presAssocID="{AF8B779D-FE55-471A-88F9-C2B93E4A8762}" presName="node" presStyleLbl="node1" presStyleIdx="2" presStyleCnt="4">
        <dgm:presLayoutVars>
          <dgm:bulletEnabled val="1"/>
        </dgm:presLayoutVars>
      </dgm:prSet>
      <dgm:spPr/>
    </dgm:pt>
    <dgm:pt modelId="{9F29D86B-1C22-4839-89D7-3CEC2777F754}" type="pres">
      <dgm:prSet presAssocID="{1A425019-33A0-441C-B51C-E2977E3287F7}" presName="sibTrans" presStyleCnt="0"/>
      <dgm:spPr/>
    </dgm:pt>
    <dgm:pt modelId="{0FD2E45A-C778-4929-9397-F1C968111088}" type="pres">
      <dgm:prSet presAssocID="{76135E69-0836-4334-90A5-5B784D73F925}" presName="node" presStyleLbl="node1" presStyleIdx="3" presStyleCnt="4">
        <dgm:presLayoutVars>
          <dgm:bulletEnabled val="1"/>
        </dgm:presLayoutVars>
      </dgm:prSet>
      <dgm:spPr/>
    </dgm:pt>
  </dgm:ptLst>
  <dgm:cxnLst>
    <dgm:cxn modelId="{646FFA00-75FD-491A-B530-9C5DC43AFE4C}" type="presOf" srcId="{76135E69-0836-4334-90A5-5B784D73F925}" destId="{0FD2E45A-C778-4929-9397-F1C968111088}" srcOrd="0" destOrd="0" presId="urn:microsoft.com/office/officeart/2005/8/layout/default"/>
    <dgm:cxn modelId="{D11FF507-163E-442B-9863-5812124BB127}" srcId="{C9627364-842E-41DC-9D15-845A533624A8}" destId="{4AA91192-E78F-4ED7-AB7F-E811E283E830}" srcOrd="0" destOrd="0" parTransId="{BD943638-9A4F-45B1-80D0-E5C10AC4D02A}" sibTransId="{C27608AD-461F-46D5-AA63-56C858E6FEB3}"/>
    <dgm:cxn modelId="{5B540320-78C4-4EBD-AD99-147FFD5E4A36}" srcId="{C9627364-842E-41DC-9D15-845A533624A8}" destId="{AF8B779D-FE55-471A-88F9-C2B93E4A8762}" srcOrd="2" destOrd="0" parTransId="{7985C343-A4BD-41CB-B681-56C7743E975F}" sibTransId="{1A425019-33A0-441C-B51C-E2977E3287F7}"/>
    <dgm:cxn modelId="{6B3A202D-46BE-4171-ACC8-1FE09E80A6F5}" srcId="{C9627364-842E-41DC-9D15-845A533624A8}" destId="{76135E69-0836-4334-90A5-5B784D73F925}" srcOrd="3" destOrd="0" parTransId="{33C4E216-CEB3-4ED2-8119-B9D0D735FB75}" sibTransId="{F3331F84-0F14-4452-BF24-77BFBC22B232}"/>
    <dgm:cxn modelId="{779A2A72-48EC-4CC1-AF3B-5AAAF4E29EB8}" type="presOf" srcId="{AF8B779D-FE55-471A-88F9-C2B93E4A8762}" destId="{D5EA42A1-2DC2-407D-AF77-12B8E6E997D8}" srcOrd="0" destOrd="0" presId="urn:microsoft.com/office/officeart/2005/8/layout/default"/>
    <dgm:cxn modelId="{6245BB78-47C4-442C-8149-D091EE03FC6B}" type="presOf" srcId="{4AA91192-E78F-4ED7-AB7F-E811E283E830}" destId="{5A25D824-D16C-44F5-BCF6-DF2E316E3176}" srcOrd="0" destOrd="0" presId="urn:microsoft.com/office/officeart/2005/8/layout/default"/>
    <dgm:cxn modelId="{CCB25D90-FC8B-4E7B-B457-877EE25E828D}" type="presOf" srcId="{C9627364-842E-41DC-9D15-845A533624A8}" destId="{23D31301-62D4-4969-B75E-01FAAEE5218F}" srcOrd="0" destOrd="0" presId="urn:microsoft.com/office/officeart/2005/8/layout/default"/>
    <dgm:cxn modelId="{EF792ADE-D704-49B3-8997-67FF8823C5AB}" type="presOf" srcId="{83F5D04F-6033-4E22-8633-84CDF7C4D0C9}" destId="{E6C8C087-AAA9-4C3E-99D1-98DAA0FFF7E5}" srcOrd="0" destOrd="0" presId="urn:microsoft.com/office/officeart/2005/8/layout/default"/>
    <dgm:cxn modelId="{6D14C9F1-AEC0-4645-B8C5-3903CE008DBF}" srcId="{C9627364-842E-41DC-9D15-845A533624A8}" destId="{83F5D04F-6033-4E22-8633-84CDF7C4D0C9}" srcOrd="1" destOrd="0" parTransId="{00C8032B-5FCA-4ACE-9D41-5F4C53ADD674}" sibTransId="{50F7EAEB-9DD4-4FAB-8845-03C3A5B75FDB}"/>
    <dgm:cxn modelId="{725E427A-2635-4DED-AFC9-4012C7923E70}" type="presParOf" srcId="{23D31301-62D4-4969-B75E-01FAAEE5218F}" destId="{5A25D824-D16C-44F5-BCF6-DF2E316E3176}" srcOrd="0" destOrd="0" presId="urn:microsoft.com/office/officeart/2005/8/layout/default"/>
    <dgm:cxn modelId="{43F1FFCE-9A93-4A4E-96CD-146D03F0F1A8}" type="presParOf" srcId="{23D31301-62D4-4969-B75E-01FAAEE5218F}" destId="{71BCF6C9-148D-4B90-86DA-D244F0ECC975}" srcOrd="1" destOrd="0" presId="urn:microsoft.com/office/officeart/2005/8/layout/default"/>
    <dgm:cxn modelId="{BFB1F2C0-9DD4-4A73-9327-F5FF3C38E302}" type="presParOf" srcId="{23D31301-62D4-4969-B75E-01FAAEE5218F}" destId="{E6C8C087-AAA9-4C3E-99D1-98DAA0FFF7E5}" srcOrd="2" destOrd="0" presId="urn:microsoft.com/office/officeart/2005/8/layout/default"/>
    <dgm:cxn modelId="{12673C32-459D-4364-A645-31428FE975C2}" type="presParOf" srcId="{23D31301-62D4-4969-B75E-01FAAEE5218F}" destId="{56F631A4-CB15-48D3-9C79-CB10206A98E5}" srcOrd="3" destOrd="0" presId="urn:microsoft.com/office/officeart/2005/8/layout/default"/>
    <dgm:cxn modelId="{88612BB2-8430-46AA-8421-631CB84C534E}" type="presParOf" srcId="{23D31301-62D4-4969-B75E-01FAAEE5218F}" destId="{D5EA42A1-2DC2-407D-AF77-12B8E6E997D8}" srcOrd="4" destOrd="0" presId="urn:microsoft.com/office/officeart/2005/8/layout/default"/>
    <dgm:cxn modelId="{97E73CA7-A88B-4486-A984-B909EFAFA7BA}" type="presParOf" srcId="{23D31301-62D4-4969-B75E-01FAAEE5218F}" destId="{9F29D86B-1C22-4839-89D7-3CEC2777F754}" srcOrd="5" destOrd="0" presId="urn:microsoft.com/office/officeart/2005/8/layout/default"/>
    <dgm:cxn modelId="{523D5104-46DB-4672-8137-AFD086447122}" type="presParOf" srcId="{23D31301-62D4-4969-B75E-01FAAEE5218F}" destId="{0FD2E45A-C778-4929-9397-F1C968111088}"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BBB4893-2791-4BB0-B4F6-FEE8D15121C0}" type="doc">
      <dgm:prSet loTypeId="urn:microsoft.com/office/officeart/2005/8/layout/venn3" loCatId="relationship" qsTypeId="urn:microsoft.com/office/officeart/2005/8/quickstyle/simple1" qsCatId="simple" csTypeId="urn:microsoft.com/office/officeart/2005/8/colors/accent1_2" csCatId="accent1" phldr="1"/>
      <dgm:spPr/>
    </dgm:pt>
    <dgm:pt modelId="{C1D70213-BE40-498E-A847-C638C3D63DCF}">
      <dgm:prSet phldrT="[Text]"/>
      <dgm:spPr/>
      <dgm:t>
        <a:bodyPr/>
        <a:lstStyle/>
        <a:p>
          <a:r>
            <a:rPr lang="en-US" dirty="0"/>
            <a:t>Identify barriers &amp; drivers</a:t>
          </a:r>
        </a:p>
      </dgm:t>
    </dgm:pt>
    <dgm:pt modelId="{22BFB0E1-0E8C-44DF-BA7A-717F81E9BDCE}" type="parTrans" cxnId="{6324C258-32BC-4672-8F5A-203097DE0303}">
      <dgm:prSet/>
      <dgm:spPr/>
      <dgm:t>
        <a:bodyPr/>
        <a:lstStyle/>
        <a:p>
          <a:endParaRPr lang="en-US"/>
        </a:p>
      </dgm:t>
    </dgm:pt>
    <dgm:pt modelId="{64D93C1A-167E-4490-8ADD-B980FC5108DE}" type="sibTrans" cxnId="{6324C258-32BC-4672-8F5A-203097DE0303}">
      <dgm:prSet/>
      <dgm:spPr/>
      <dgm:t>
        <a:bodyPr/>
        <a:lstStyle/>
        <a:p>
          <a:endParaRPr lang="en-US"/>
        </a:p>
      </dgm:t>
    </dgm:pt>
    <dgm:pt modelId="{AA78A6A6-4B7D-4EFB-A7A9-A59A8A71CF76}">
      <dgm:prSet phldrT="[Text]"/>
      <dgm:spPr/>
      <dgm:t>
        <a:bodyPr/>
        <a:lstStyle/>
        <a:p>
          <a:r>
            <a:rPr lang="en-US" dirty="0"/>
            <a:t>Create motivation </a:t>
          </a:r>
        </a:p>
      </dgm:t>
    </dgm:pt>
    <dgm:pt modelId="{E4DC5448-B1F1-4983-850B-EF304BB03285}" type="parTrans" cxnId="{5FB75C4C-10D2-45C6-9F85-38C1A03AAF36}">
      <dgm:prSet/>
      <dgm:spPr/>
      <dgm:t>
        <a:bodyPr/>
        <a:lstStyle/>
        <a:p>
          <a:endParaRPr lang="en-US"/>
        </a:p>
      </dgm:t>
    </dgm:pt>
    <dgm:pt modelId="{86E1425B-0872-4473-AA68-48808AB5CB2A}" type="sibTrans" cxnId="{5FB75C4C-10D2-45C6-9F85-38C1A03AAF36}">
      <dgm:prSet/>
      <dgm:spPr/>
      <dgm:t>
        <a:bodyPr/>
        <a:lstStyle/>
        <a:p>
          <a:endParaRPr lang="en-US"/>
        </a:p>
      </dgm:t>
    </dgm:pt>
    <dgm:pt modelId="{ECE3A891-BE28-48B7-A10F-05A65B8D3410}">
      <dgm:prSet phldrT="[Text]"/>
      <dgm:spPr/>
      <dgm:t>
        <a:bodyPr/>
        <a:lstStyle/>
        <a:p>
          <a:r>
            <a:rPr lang="en-US" dirty="0"/>
            <a:t>Create relevant services &amp; activities</a:t>
          </a:r>
        </a:p>
      </dgm:t>
    </dgm:pt>
    <dgm:pt modelId="{B43E8DD7-F11B-4E8A-BB9B-761AA437F4D7}" type="parTrans" cxnId="{C18A4A1F-8439-4F5C-BBA1-6D4E6AED2C04}">
      <dgm:prSet/>
      <dgm:spPr/>
      <dgm:t>
        <a:bodyPr/>
        <a:lstStyle/>
        <a:p>
          <a:endParaRPr lang="en-US"/>
        </a:p>
      </dgm:t>
    </dgm:pt>
    <dgm:pt modelId="{3251D2BF-FE41-4FAA-8CC6-2534B8C49A80}" type="sibTrans" cxnId="{C18A4A1F-8439-4F5C-BBA1-6D4E6AED2C04}">
      <dgm:prSet/>
      <dgm:spPr/>
      <dgm:t>
        <a:bodyPr/>
        <a:lstStyle/>
        <a:p>
          <a:endParaRPr lang="en-US"/>
        </a:p>
      </dgm:t>
    </dgm:pt>
    <dgm:pt modelId="{E9AA9D3F-F92B-44B5-A673-64C8C2A2A4C6}">
      <dgm:prSet phldrT="[Text]"/>
      <dgm:spPr/>
      <dgm:t>
        <a:bodyPr/>
        <a:lstStyle/>
        <a:p>
          <a:r>
            <a:rPr lang="en-US" dirty="0"/>
            <a:t>Find examples</a:t>
          </a:r>
        </a:p>
      </dgm:t>
    </dgm:pt>
    <dgm:pt modelId="{E9FB9B3E-7527-4432-96D2-451F1EC55394}" type="parTrans" cxnId="{CDE95CE9-971E-4807-8F0B-27C7BFC28415}">
      <dgm:prSet/>
      <dgm:spPr/>
      <dgm:t>
        <a:bodyPr/>
        <a:lstStyle/>
        <a:p>
          <a:endParaRPr lang="en-US"/>
        </a:p>
      </dgm:t>
    </dgm:pt>
    <dgm:pt modelId="{404F9EF5-95C2-496B-87F0-40968D82E942}" type="sibTrans" cxnId="{CDE95CE9-971E-4807-8F0B-27C7BFC28415}">
      <dgm:prSet/>
      <dgm:spPr/>
      <dgm:t>
        <a:bodyPr/>
        <a:lstStyle/>
        <a:p>
          <a:endParaRPr lang="en-US"/>
        </a:p>
      </dgm:t>
    </dgm:pt>
    <dgm:pt modelId="{675015F3-11CA-40E2-8F5A-99B7E797EEAA}">
      <dgm:prSet phldrT="[Text]"/>
      <dgm:spPr/>
      <dgm:t>
        <a:bodyPr/>
        <a:lstStyle/>
        <a:p>
          <a:r>
            <a:rPr lang="en-US" dirty="0"/>
            <a:t>Monitor &amp; follow up on work &amp; results</a:t>
          </a:r>
        </a:p>
      </dgm:t>
    </dgm:pt>
    <dgm:pt modelId="{3B092927-AB68-4C82-903A-A6F45ABB81DE}" type="parTrans" cxnId="{81462B55-6B81-449A-9BA1-8B7FA925B104}">
      <dgm:prSet/>
      <dgm:spPr/>
      <dgm:t>
        <a:bodyPr/>
        <a:lstStyle/>
        <a:p>
          <a:endParaRPr lang="en-US"/>
        </a:p>
      </dgm:t>
    </dgm:pt>
    <dgm:pt modelId="{EF0C921A-AC7D-488F-806F-F9C5A412F1AB}" type="sibTrans" cxnId="{81462B55-6B81-449A-9BA1-8B7FA925B104}">
      <dgm:prSet/>
      <dgm:spPr/>
      <dgm:t>
        <a:bodyPr/>
        <a:lstStyle/>
        <a:p>
          <a:endParaRPr lang="en-US"/>
        </a:p>
      </dgm:t>
    </dgm:pt>
    <dgm:pt modelId="{D5274369-09DA-4D36-A6A4-B15D60794503}" type="pres">
      <dgm:prSet presAssocID="{FBBB4893-2791-4BB0-B4F6-FEE8D15121C0}" presName="Name0" presStyleCnt="0">
        <dgm:presLayoutVars>
          <dgm:dir/>
          <dgm:resizeHandles val="exact"/>
        </dgm:presLayoutVars>
      </dgm:prSet>
      <dgm:spPr/>
    </dgm:pt>
    <dgm:pt modelId="{8D20048F-B7DE-4D13-B841-D077EB514EB5}" type="pres">
      <dgm:prSet presAssocID="{C1D70213-BE40-498E-A847-C638C3D63DCF}" presName="Name5" presStyleLbl="vennNode1" presStyleIdx="0" presStyleCnt="5">
        <dgm:presLayoutVars>
          <dgm:bulletEnabled val="1"/>
        </dgm:presLayoutVars>
      </dgm:prSet>
      <dgm:spPr/>
    </dgm:pt>
    <dgm:pt modelId="{AD119510-F139-487C-AE81-4B8A77AFF88D}" type="pres">
      <dgm:prSet presAssocID="{64D93C1A-167E-4490-8ADD-B980FC5108DE}" presName="space" presStyleCnt="0"/>
      <dgm:spPr/>
    </dgm:pt>
    <dgm:pt modelId="{EA6E4426-A7E8-4805-AAC6-48301AB8C3C9}" type="pres">
      <dgm:prSet presAssocID="{AA78A6A6-4B7D-4EFB-A7A9-A59A8A71CF76}" presName="Name5" presStyleLbl="vennNode1" presStyleIdx="1" presStyleCnt="5">
        <dgm:presLayoutVars>
          <dgm:bulletEnabled val="1"/>
        </dgm:presLayoutVars>
      </dgm:prSet>
      <dgm:spPr/>
    </dgm:pt>
    <dgm:pt modelId="{7394A417-C1AE-4118-9F76-9BEBA372B1CE}" type="pres">
      <dgm:prSet presAssocID="{86E1425B-0872-4473-AA68-48808AB5CB2A}" presName="space" presStyleCnt="0"/>
      <dgm:spPr/>
    </dgm:pt>
    <dgm:pt modelId="{F97A59E5-3B6D-46F2-9465-F25D1F5FDDE3}" type="pres">
      <dgm:prSet presAssocID="{ECE3A891-BE28-48B7-A10F-05A65B8D3410}" presName="Name5" presStyleLbl="vennNode1" presStyleIdx="2" presStyleCnt="5">
        <dgm:presLayoutVars>
          <dgm:bulletEnabled val="1"/>
        </dgm:presLayoutVars>
      </dgm:prSet>
      <dgm:spPr/>
    </dgm:pt>
    <dgm:pt modelId="{2390EC92-B413-43CC-A367-39AE50EECC71}" type="pres">
      <dgm:prSet presAssocID="{3251D2BF-FE41-4FAA-8CC6-2534B8C49A80}" presName="space" presStyleCnt="0"/>
      <dgm:spPr/>
    </dgm:pt>
    <dgm:pt modelId="{4BB897CB-771D-4D11-9A9E-EB2230376E07}" type="pres">
      <dgm:prSet presAssocID="{E9AA9D3F-F92B-44B5-A673-64C8C2A2A4C6}" presName="Name5" presStyleLbl="vennNode1" presStyleIdx="3" presStyleCnt="5">
        <dgm:presLayoutVars>
          <dgm:bulletEnabled val="1"/>
        </dgm:presLayoutVars>
      </dgm:prSet>
      <dgm:spPr/>
    </dgm:pt>
    <dgm:pt modelId="{25BC9DC9-449D-4EB0-A542-9B3092C7DFBF}" type="pres">
      <dgm:prSet presAssocID="{404F9EF5-95C2-496B-87F0-40968D82E942}" presName="space" presStyleCnt="0"/>
      <dgm:spPr/>
    </dgm:pt>
    <dgm:pt modelId="{F4C8CE80-DC9A-4201-B30D-AC9B0CBCB1B5}" type="pres">
      <dgm:prSet presAssocID="{675015F3-11CA-40E2-8F5A-99B7E797EEAA}" presName="Name5" presStyleLbl="vennNode1" presStyleIdx="4" presStyleCnt="5">
        <dgm:presLayoutVars>
          <dgm:bulletEnabled val="1"/>
        </dgm:presLayoutVars>
      </dgm:prSet>
      <dgm:spPr/>
    </dgm:pt>
  </dgm:ptLst>
  <dgm:cxnLst>
    <dgm:cxn modelId="{77A67D08-9016-469C-ABC8-B7E56CA653EF}" type="presOf" srcId="{AA78A6A6-4B7D-4EFB-A7A9-A59A8A71CF76}" destId="{EA6E4426-A7E8-4805-AAC6-48301AB8C3C9}" srcOrd="0" destOrd="0" presId="urn:microsoft.com/office/officeart/2005/8/layout/venn3"/>
    <dgm:cxn modelId="{C18A4A1F-8439-4F5C-BBA1-6D4E6AED2C04}" srcId="{FBBB4893-2791-4BB0-B4F6-FEE8D15121C0}" destId="{ECE3A891-BE28-48B7-A10F-05A65B8D3410}" srcOrd="2" destOrd="0" parTransId="{B43E8DD7-F11B-4E8A-BB9B-761AA437F4D7}" sibTransId="{3251D2BF-FE41-4FAA-8CC6-2534B8C49A80}"/>
    <dgm:cxn modelId="{0A64B061-CA49-49EF-8561-9868D2FFC928}" type="presOf" srcId="{ECE3A891-BE28-48B7-A10F-05A65B8D3410}" destId="{F97A59E5-3B6D-46F2-9465-F25D1F5FDDE3}" srcOrd="0" destOrd="0" presId="urn:microsoft.com/office/officeart/2005/8/layout/venn3"/>
    <dgm:cxn modelId="{5FB75C4C-10D2-45C6-9F85-38C1A03AAF36}" srcId="{FBBB4893-2791-4BB0-B4F6-FEE8D15121C0}" destId="{AA78A6A6-4B7D-4EFB-A7A9-A59A8A71CF76}" srcOrd="1" destOrd="0" parTransId="{E4DC5448-B1F1-4983-850B-EF304BB03285}" sibTransId="{86E1425B-0872-4473-AA68-48808AB5CB2A}"/>
    <dgm:cxn modelId="{81462B55-6B81-449A-9BA1-8B7FA925B104}" srcId="{FBBB4893-2791-4BB0-B4F6-FEE8D15121C0}" destId="{675015F3-11CA-40E2-8F5A-99B7E797EEAA}" srcOrd="4" destOrd="0" parTransId="{3B092927-AB68-4C82-903A-A6F45ABB81DE}" sibTransId="{EF0C921A-AC7D-488F-806F-F9C5A412F1AB}"/>
    <dgm:cxn modelId="{6324C258-32BC-4672-8F5A-203097DE0303}" srcId="{FBBB4893-2791-4BB0-B4F6-FEE8D15121C0}" destId="{C1D70213-BE40-498E-A847-C638C3D63DCF}" srcOrd="0" destOrd="0" parTransId="{22BFB0E1-0E8C-44DF-BA7A-717F81E9BDCE}" sibTransId="{64D93C1A-167E-4490-8ADD-B980FC5108DE}"/>
    <dgm:cxn modelId="{0293AD79-8B18-46DE-B30E-30733FB18BFB}" type="presOf" srcId="{675015F3-11CA-40E2-8F5A-99B7E797EEAA}" destId="{F4C8CE80-DC9A-4201-B30D-AC9B0CBCB1B5}" srcOrd="0" destOrd="0" presId="urn:microsoft.com/office/officeart/2005/8/layout/venn3"/>
    <dgm:cxn modelId="{204C5980-73E5-4295-93B9-2AE06EC93A0E}" type="presOf" srcId="{C1D70213-BE40-498E-A847-C638C3D63DCF}" destId="{8D20048F-B7DE-4D13-B841-D077EB514EB5}" srcOrd="0" destOrd="0" presId="urn:microsoft.com/office/officeart/2005/8/layout/venn3"/>
    <dgm:cxn modelId="{4AEB94A6-885C-42BE-9C40-EBB2F887F995}" type="presOf" srcId="{FBBB4893-2791-4BB0-B4F6-FEE8D15121C0}" destId="{D5274369-09DA-4D36-A6A4-B15D60794503}" srcOrd="0" destOrd="0" presId="urn:microsoft.com/office/officeart/2005/8/layout/venn3"/>
    <dgm:cxn modelId="{C5DB23AC-EA1D-4C13-9809-66769B436EB7}" type="presOf" srcId="{E9AA9D3F-F92B-44B5-A673-64C8C2A2A4C6}" destId="{4BB897CB-771D-4D11-9A9E-EB2230376E07}" srcOrd="0" destOrd="0" presId="urn:microsoft.com/office/officeart/2005/8/layout/venn3"/>
    <dgm:cxn modelId="{CDE95CE9-971E-4807-8F0B-27C7BFC28415}" srcId="{FBBB4893-2791-4BB0-B4F6-FEE8D15121C0}" destId="{E9AA9D3F-F92B-44B5-A673-64C8C2A2A4C6}" srcOrd="3" destOrd="0" parTransId="{E9FB9B3E-7527-4432-96D2-451F1EC55394}" sibTransId="{404F9EF5-95C2-496B-87F0-40968D82E942}"/>
    <dgm:cxn modelId="{8C0679AB-F4D5-4DAA-882B-074CB6D622A4}" type="presParOf" srcId="{D5274369-09DA-4D36-A6A4-B15D60794503}" destId="{8D20048F-B7DE-4D13-B841-D077EB514EB5}" srcOrd="0" destOrd="0" presId="urn:microsoft.com/office/officeart/2005/8/layout/venn3"/>
    <dgm:cxn modelId="{296E7BC6-9E15-4628-AF66-DE984A532C69}" type="presParOf" srcId="{D5274369-09DA-4D36-A6A4-B15D60794503}" destId="{AD119510-F139-487C-AE81-4B8A77AFF88D}" srcOrd="1" destOrd="0" presId="urn:microsoft.com/office/officeart/2005/8/layout/venn3"/>
    <dgm:cxn modelId="{318E0E87-D1BE-42AA-8ECB-EA11CE9AE49C}" type="presParOf" srcId="{D5274369-09DA-4D36-A6A4-B15D60794503}" destId="{EA6E4426-A7E8-4805-AAC6-48301AB8C3C9}" srcOrd="2" destOrd="0" presId="urn:microsoft.com/office/officeart/2005/8/layout/venn3"/>
    <dgm:cxn modelId="{D2620D40-EFF9-4534-8FAD-CEC3B1EF0A6C}" type="presParOf" srcId="{D5274369-09DA-4D36-A6A4-B15D60794503}" destId="{7394A417-C1AE-4118-9F76-9BEBA372B1CE}" srcOrd="3" destOrd="0" presId="urn:microsoft.com/office/officeart/2005/8/layout/venn3"/>
    <dgm:cxn modelId="{2F0E9935-492D-4BFD-9BDC-A936772DDA54}" type="presParOf" srcId="{D5274369-09DA-4D36-A6A4-B15D60794503}" destId="{F97A59E5-3B6D-46F2-9465-F25D1F5FDDE3}" srcOrd="4" destOrd="0" presId="urn:microsoft.com/office/officeart/2005/8/layout/venn3"/>
    <dgm:cxn modelId="{23B9589C-6913-4136-8B57-AC43F734AC0E}" type="presParOf" srcId="{D5274369-09DA-4D36-A6A4-B15D60794503}" destId="{2390EC92-B413-43CC-A367-39AE50EECC71}" srcOrd="5" destOrd="0" presId="urn:microsoft.com/office/officeart/2005/8/layout/venn3"/>
    <dgm:cxn modelId="{94EDBFA1-93F6-4EB4-8572-706E0A356E95}" type="presParOf" srcId="{D5274369-09DA-4D36-A6A4-B15D60794503}" destId="{4BB897CB-771D-4D11-9A9E-EB2230376E07}" srcOrd="6" destOrd="0" presId="urn:microsoft.com/office/officeart/2005/8/layout/venn3"/>
    <dgm:cxn modelId="{6390640C-9DED-4995-827E-7D743B78781D}" type="presParOf" srcId="{D5274369-09DA-4D36-A6A4-B15D60794503}" destId="{25BC9DC9-449D-4EB0-A542-9B3092C7DFBF}" srcOrd="7" destOrd="0" presId="urn:microsoft.com/office/officeart/2005/8/layout/venn3"/>
    <dgm:cxn modelId="{88E23E10-E959-4F22-8FB4-D6309285614B}" type="presParOf" srcId="{D5274369-09DA-4D36-A6A4-B15D60794503}" destId="{F4C8CE80-DC9A-4201-B30D-AC9B0CBCB1B5}"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514BB4-876F-4DE6-961F-D77EA32FD8E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5F18B3F-5880-44EA-95BD-D8FE1A27164F}">
      <dgm:prSet phldrT="[Text]"/>
      <dgm:spPr/>
      <dgm:t>
        <a:bodyPr/>
        <a:lstStyle/>
        <a:p>
          <a:r>
            <a:rPr lang="en-GB" dirty="0"/>
            <a:t>Examples of needs</a:t>
          </a:r>
        </a:p>
      </dgm:t>
    </dgm:pt>
    <dgm:pt modelId="{33BA9236-23B0-433B-9F9B-34566671F1A1}" type="parTrans" cxnId="{1EC2C219-F1DB-4214-846F-6AC7525BF8D7}">
      <dgm:prSet/>
      <dgm:spPr/>
      <dgm:t>
        <a:bodyPr/>
        <a:lstStyle/>
        <a:p>
          <a:endParaRPr lang="en-GB"/>
        </a:p>
      </dgm:t>
    </dgm:pt>
    <dgm:pt modelId="{3450B118-46A1-4580-B78B-65344B81B746}" type="sibTrans" cxnId="{1EC2C219-F1DB-4214-846F-6AC7525BF8D7}">
      <dgm:prSet/>
      <dgm:spPr/>
      <dgm:t>
        <a:bodyPr/>
        <a:lstStyle/>
        <a:p>
          <a:endParaRPr lang="en-GB"/>
        </a:p>
      </dgm:t>
    </dgm:pt>
    <dgm:pt modelId="{4EAA8F46-F0AE-41B3-B8CC-BF2BDA20EA72}">
      <dgm:prSet phldrT="[Text]"/>
      <dgm:spPr/>
      <dgm:t>
        <a:bodyPr/>
        <a:lstStyle/>
        <a:p>
          <a:r>
            <a:rPr lang="en-GB" dirty="0"/>
            <a:t>Comply with environmental standards</a:t>
          </a:r>
        </a:p>
      </dgm:t>
    </dgm:pt>
    <dgm:pt modelId="{EEDCF837-9A9C-46BC-AF54-8B1CE943E71E}" type="parTrans" cxnId="{A4873E9A-8AC3-4EED-BDBF-D617650ED8ED}">
      <dgm:prSet/>
      <dgm:spPr/>
      <dgm:t>
        <a:bodyPr/>
        <a:lstStyle/>
        <a:p>
          <a:endParaRPr lang="en-GB"/>
        </a:p>
      </dgm:t>
    </dgm:pt>
    <dgm:pt modelId="{BB7FF9C8-78AC-4696-840F-41CBD277BC69}" type="sibTrans" cxnId="{A4873E9A-8AC3-4EED-BDBF-D617650ED8ED}">
      <dgm:prSet/>
      <dgm:spPr/>
      <dgm:t>
        <a:bodyPr/>
        <a:lstStyle/>
        <a:p>
          <a:endParaRPr lang="en-GB"/>
        </a:p>
      </dgm:t>
    </dgm:pt>
    <dgm:pt modelId="{AB76BA5B-3BDB-463F-9B25-06C94CE54926}">
      <dgm:prSet phldrT="[Text]"/>
      <dgm:spPr/>
      <dgm:t>
        <a:bodyPr/>
        <a:lstStyle/>
        <a:p>
          <a:r>
            <a:rPr lang="en-GB" dirty="0"/>
            <a:t>Reduce energy cost</a:t>
          </a:r>
        </a:p>
      </dgm:t>
    </dgm:pt>
    <dgm:pt modelId="{5456A040-7F25-4B30-8A58-2AE5C35263A5}" type="parTrans" cxnId="{21099ACB-8A99-4DFC-A866-72E7B6844570}">
      <dgm:prSet/>
      <dgm:spPr/>
      <dgm:t>
        <a:bodyPr/>
        <a:lstStyle/>
        <a:p>
          <a:endParaRPr lang="en-GB"/>
        </a:p>
      </dgm:t>
    </dgm:pt>
    <dgm:pt modelId="{FE7BB0A9-4A26-495F-89E8-8A147B0F0817}" type="sibTrans" cxnId="{21099ACB-8A99-4DFC-A866-72E7B6844570}">
      <dgm:prSet/>
      <dgm:spPr/>
      <dgm:t>
        <a:bodyPr/>
        <a:lstStyle/>
        <a:p>
          <a:endParaRPr lang="en-GB"/>
        </a:p>
      </dgm:t>
    </dgm:pt>
    <dgm:pt modelId="{6872896D-AD98-4DD2-9F73-485CB539DD4F}">
      <dgm:prSet phldrT="[Text]"/>
      <dgm:spPr/>
      <dgm:t>
        <a:bodyPr/>
        <a:lstStyle/>
        <a:p>
          <a:r>
            <a:rPr lang="en-GB" dirty="0"/>
            <a:t>Examples of areas of interest</a:t>
          </a:r>
        </a:p>
      </dgm:t>
    </dgm:pt>
    <dgm:pt modelId="{97D433CF-7883-4258-86BF-DEFF693C16C8}" type="parTrans" cxnId="{A15492F6-8CFA-48C7-AACF-D700BD7FE95F}">
      <dgm:prSet/>
      <dgm:spPr/>
      <dgm:t>
        <a:bodyPr/>
        <a:lstStyle/>
        <a:p>
          <a:endParaRPr lang="en-GB"/>
        </a:p>
      </dgm:t>
    </dgm:pt>
    <dgm:pt modelId="{2560F96F-2E83-4338-9365-9311B12C0B7C}" type="sibTrans" cxnId="{A15492F6-8CFA-48C7-AACF-D700BD7FE95F}">
      <dgm:prSet/>
      <dgm:spPr/>
      <dgm:t>
        <a:bodyPr/>
        <a:lstStyle/>
        <a:p>
          <a:endParaRPr lang="en-GB"/>
        </a:p>
      </dgm:t>
    </dgm:pt>
    <dgm:pt modelId="{B71033B6-05C3-475F-8168-28785A282192}">
      <dgm:prSet phldrT="[Text]"/>
      <dgm:spPr/>
      <dgm:t>
        <a:bodyPr/>
        <a:lstStyle/>
        <a:p>
          <a:r>
            <a:rPr lang="en-GB" dirty="0"/>
            <a:t>Own electricity production</a:t>
          </a:r>
        </a:p>
      </dgm:t>
    </dgm:pt>
    <dgm:pt modelId="{4E55DF2B-69C0-4587-A579-FD859D9C354E}" type="parTrans" cxnId="{C045CFB9-CA5F-4387-BFA6-B74BC183B703}">
      <dgm:prSet/>
      <dgm:spPr/>
      <dgm:t>
        <a:bodyPr/>
        <a:lstStyle/>
        <a:p>
          <a:endParaRPr lang="en-GB"/>
        </a:p>
      </dgm:t>
    </dgm:pt>
    <dgm:pt modelId="{189A470E-6485-43BF-894D-A740427DE191}" type="sibTrans" cxnId="{C045CFB9-CA5F-4387-BFA6-B74BC183B703}">
      <dgm:prSet/>
      <dgm:spPr/>
      <dgm:t>
        <a:bodyPr/>
        <a:lstStyle/>
        <a:p>
          <a:endParaRPr lang="en-GB"/>
        </a:p>
      </dgm:t>
    </dgm:pt>
    <dgm:pt modelId="{AFE165D5-6B41-43AA-A82E-75105A703FEC}">
      <dgm:prSet phldrT="[Text]"/>
      <dgm:spPr/>
      <dgm:t>
        <a:bodyPr/>
        <a:lstStyle/>
        <a:p>
          <a:r>
            <a:rPr lang="en-GB" dirty="0"/>
            <a:t>Mobility solutions</a:t>
          </a:r>
        </a:p>
      </dgm:t>
    </dgm:pt>
    <dgm:pt modelId="{64CBB8B5-DCB9-40C9-8950-8ECFCC6D705A}" type="parTrans" cxnId="{AAED3194-CF3F-401F-A00C-334BB6A8EDC9}">
      <dgm:prSet/>
      <dgm:spPr/>
      <dgm:t>
        <a:bodyPr/>
        <a:lstStyle/>
        <a:p>
          <a:endParaRPr lang="en-GB"/>
        </a:p>
      </dgm:t>
    </dgm:pt>
    <dgm:pt modelId="{87C5202A-6C49-4234-A924-BB26D54CF14A}" type="sibTrans" cxnId="{AAED3194-CF3F-401F-A00C-334BB6A8EDC9}">
      <dgm:prSet/>
      <dgm:spPr/>
      <dgm:t>
        <a:bodyPr/>
        <a:lstStyle/>
        <a:p>
          <a:endParaRPr lang="en-GB"/>
        </a:p>
      </dgm:t>
    </dgm:pt>
    <dgm:pt modelId="{A29CFCBD-BC46-490D-8C40-15CC0AF08339}">
      <dgm:prSet phldrT="[Text]"/>
      <dgm:spPr/>
      <dgm:t>
        <a:bodyPr/>
        <a:lstStyle/>
        <a:p>
          <a:r>
            <a:rPr lang="en-GB" dirty="0"/>
            <a:t>Examples of barriers</a:t>
          </a:r>
        </a:p>
      </dgm:t>
    </dgm:pt>
    <dgm:pt modelId="{2C6EC13B-2DD6-40BB-BBBF-5DCC8682F2CC}" type="parTrans" cxnId="{586CFB3F-8F2F-4165-9B44-C35D8429FD84}">
      <dgm:prSet/>
      <dgm:spPr/>
      <dgm:t>
        <a:bodyPr/>
        <a:lstStyle/>
        <a:p>
          <a:endParaRPr lang="en-GB"/>
        </a:p>
      </dgm:t>
    </dgm:pt>
    <dgm:pt modelId="{C5705DC3-76F8-4041-A373-4E1B4E3F6650}" type="sibTrans" cxnId="{586CFB3F-8F2F-4165-9B44-C35D8429FD84}">
      <dgm:prSet/>
      <dgm:spPr/>
      <dgm:t>
        <a:bodyPr/>
        <a:lstStyle/>
        <a:p>
          <a:endParaRPr lang="en-GB"/>
        </a:p>
      </dgm:t>
    </dgm:pt>
    <dgm:pt modelId="{1C5662CF-2B56-4B98-AAA1-197E4869F317}">
      <dgm:prSet phldrT="[Text]"/>
      <dgm:spPr/>
      <dgm:t>
        <a:bodyPr/>
        <a:lstStyle/>
        <a:p>
          <a:r>
            <a:rPr lang="en-GB" dirty="0"/>
            <a:t>Lack of knowledge</a:t>
          </a:r>
        </a:p>
      </dgm:t>
    </dgm:pt>
    <dgm:pt modelId="{E9986068-3E37-4829-A458-39048EC2A079}" type="parTrans" cxnId="{4A614AB1-B33E-4655-8893-43F5067FEF98}">
      <dgm:prSet/>
      <dgm:spPr/>
      <dgm:t>
        <a:bodyPr/>
        <a:lstStyle/>
        <a:p>
          <a:endParaRPr lang="en-GB"/>
        </a:p>
      </dgm:t>
    </dgm:pt>
    <dgm:pt modelId="{54D1011E-B5EB-4B96-B294-959F9F74DDA6}" type="sibTrans" cxnId="{4A614AB1-B33E-4655-8893-43F5067FEF98}">
      <dgm:prSet/>
      <dgm:spPr/>
      <dgm:t>
        <a:bodyPr/>
        <a:lstStyle/>
        <a:p>
          <a:endParaRPr lang="en-GB"/>
        </a:p>
      </dgm:t>
    </dgm:pt>
    <dgm:pt modelId="{7EAB2DBA-996B-4381-A735-0C8AC2ABDA6A}">
      <dgm:prSet phldrT="[Text]"/>
      <dgm:spPr/>
      <dgm:t>
        <a:bodyPr/>
        <a:lstStyle/>
        <a:p>
          <a:r>
            <a:rPr lang="en-GB" dirty="0"/>
            <a:t>Improve sustainable image</a:t>
          </a:r>
        </a:p>
      </dgm:t>
    </dgm:pt>
    <dgm:pt modelId="{4080AC45-8674-45C6-8FE0-624A2267359A}" type="parTrans" cxnId="{60C363C4-8F75-4942-ACE7-5FB3B2C3DFEF}">
      <dgm:prSet/>
      <dgm:spPr/>
      <dgm:t>
        <a:bodyPr/>
        <a:lstStyle/>
        <a:p>
          <a:endParaRPr lang="en-GB"/>
        </a:p>
      </dgm:t>
    </dgm:pt>
    <dgm:pt modelId="{A8C86C24-0274-4A9D-B6B6-8B9B0A5B58B5}" type="sibTrans" cxnId="{60C363C4-8F75-4942-ACE7-5FB3B2C3DFEF}">
      <dgm:prSet/>
      <dgm:spPr/>
      <dgm:t>
        <a:bodyPr/>
        <a:lstStyle/>
        <a:p>
          <a:endParaRPr lang="en-GB"/>
        </a:p>
      </dgm:t>
    </dgm:pt>
    <dgm:pt modelId="{FBA2600C-4BE4-4730-8E38-F56586E62E1F}">
      <dgm:prSet phldrT="[Text]"/>
      <dgm:spPr/>
      <dgm:t>
        <a:bodyPr/>
        <a:lstStyle/>
        <a:p>
          <a:r>
            <a:rPr lang="en-GB" dirty="0"/>
            <a:t>Compressed air</a:t>
          </a:r>
        </a:p>
      </dgm:t>
    </dgm:pt>
    <dgm:pt modelId="{17368249-96A7-4A64-B86C-074F2AF49071}" type="parTrans" cxnId="{F87A8B2E-5055-441C-BF57-F80BA93A1657}">
      <dgm:prSet/>
      <dgm:spPr/>
      <dgm:t>
        <a:bodyPr/>
        <a:lstStyle/>
        <a:p>
          <a:endParaRPr lang="en-GB"/>
        </a:p>
      </dgm:t>
    </dgm:pt>
    <dgm:pt modelId="{5E39E148-0872-4710-89B4-9BF4F9D872A2}" type="sibTrans" cxnId="{F87A8B2E-5055-441C-BF57-F80BA93A1657}">
      <dgm:prSet/>
      <dgm:spPr/>
      <dgm:t>
        <a:bodyPr/>
        <a:lstStyle/>
        <a:p>
          <a:endParaRPr lang="en-GB"/>
        </a:p>
      </dgm:t>
    </dgm:pt>
    <dgm:pt modelId="{5F41A125-2E55-416A-8BC8-C6D562DA5A7A}">
      <dgm:prSet phldrT="[Text]"/>
      <dgm:spPr/>
      <dgm:t>
        <a:bodyPr/>
        <a:lstStyle/>
        <a:p>
          <a:r>
            <a:rPr lang="en-GB" dirty="0"/>
            <a:t>Heating of the buildings</a:t>
          </a:r>
        </a:p>
      </dgm:t>
    </dgm:pt>
    <dgm:pt modelId="{A7D56FC2-74E0-4818-9382-800B25B132AC}" type="parTrans" cxnId="{56DB0A2D-F0C9-4DA2-B3F7-9118ADAF14BD}">
      <dgm:prSet/>
      <dgm:spPr/>
      <dgm:t>
        <a:bodyPr/>
        <a:lstStyle/>
        <a:p>
          <a:endParaRPr lang="en-GB"/>
        </a:p>
      </dgm:t>
    </dgm:pt>
    <dgm:pt modelId="{04D681C4-31CB-4FEB-A454-8588CDCBCAC5}" type="sibTrans" cxnId="{56DB0A2D-F0C9-4DA2-B3F7-9118ADAF14BD}">
      <dgm:prSet/>
      <dgm:spPr/>
      <dgm:t>
        <a:bodyPr/>
        <a:lstStyle/>
        <a:p>
          <a:endParaRPr lang="en-GB"/>
        </a:p>
      </dgm:t>
    </dgm:pt>
    <dgm:pt modelId="{4BBE4473-4A4B-4165-B176-1CCF6AFB390D}">
      <dgm:prSet phldrT="[Text]"/>
      <dgm:spPr/>
      <dgm:t>
        <a:bodyPr/>
        <a:lstStyle/>
        <a:p>
          <a:r>
            <a:rPr lang="en-GB" dirty="0"/>
            <a:t>Lack of capital and financing solutions</a:t>
          </a:r>
        </a:p>
      </dgm:t>
    </dgm:pt>
    <dgm:pt modelId="{9E12593E-4EC1-47C7-A4D5-DCDAE7DC0D8C}" type="parTrans" cxnId="{0168D58A-0F1F-4AA9-9632-8B37F096E66B}">
      <dgm:prSet/>
      <dgm:spPr/>
      <dgm:t>
        <a:bodyPr/>
        <a:lstStyle/>
        <a:p>
          <a:endParaRPr lang="en-GB"/>
        </a:p>
      </dgm:t>
    </dgm:pt>
    <dgm:pt modelId="{725C59A8-5508-41C8-AAE7-6C5016248CA5}" type="sibTrans" cxnId="{0168D58A-0F1F-4AA9-9632-8B37F096E66B}">
      <dgm:prSet/>
      <dgm:spPr/>
      <dgm:t>
        <a:bodyPr/>
        <a:lstStyle/>
        <a:p>
          <a:endParaRPr lang="en-GB"/>
        </a:p>
      </dgm:t>
    </dgm:pt>
    <dgm:pt modelId="{28D74032-CDDA-4475-946A-AD2B90BE54A0}">
      <dgm:prSet phldrT="[Text]"/>
      <dgm:spPr/>
      <dgm:t>
        <a:bodyPr/>
        <a:lstStyle/>
        <a:p>
          <a:r>
            <a:rPr lang="en-GB" dirty="0"/>
            <a:t>Lack of time/no support</a:t>
          </a:r>
        </a:p>
      </dgm:t>
    </dgm:pt>
    <dgm:pt modelId="{DC2430B1-68FB-40CA-A3D7-3290AAD40254}" type="parTrans" cxnId="{BB3AAFA6-5151-4C41-BFE0-B59A4A448F9F}">
      <dgm:prSet/>
      <dgm:spPr/>
      <dgm:t>
        <a:bodyPr/>
        <a:lstStyle/>
        <a:p>
          <a:endParaRPr lang="en-GB"/>
        </a:p>
      </dgm:t>
    </dgm:pt>
    <dgm:pt modelId="{5CF8F8AC-76DB-4E9E-9BBD-A8B11C533EAA}" type="sibTrans" cxnId="{BB3AAFA6-5151-4C41-BFE0-B59A4A448F9F}">
      <dgm:prSet/>
      <dgm:spPr/>
      <dgm:t>
        <a:bodyPr/>
        <a:lstStyle/>
        <a:p>
          <a:endParaRPr lang="en-GB"/>
        </a:p>
      </dgm:t>
    </dgm:pt>
    <dgm:pt modelId="{31581B61-D542-4F75-92A0-CC55BCDFA1F1}" type="pres">
      <dgm:prSet presAssocID="{84514BB4-876F-4DE6-961F-D77EA32FD8EF}" presName="linear" presStyleCnt="0">
        <dgm:presLayoutVars>
          <dgm:dir/>
          <dgm:animLvl val="lvl"/>
          <dgm:resizeHandles val="exact"/>
        </dgm:presLayoutVars>
      </dgm:prSet>
      <dgm:spPr/>
    </dgm:pt>
    <dgm:pt modelId="{4209E06F-F5A0-4CCD-9956-4271671A3E4A}" type="pres">
      <dgm:prSet presAssocID="{25F18B3F-5880-44EA-95BD-D8FE1A27164F}" presName="parentLin" presStyleCnt="0"/>
      <dgm:spPr/>
    </dgm:pt>
    <dgm:pt modelId="{BACEDC53-BE3B-4FCA-822B-629A9952075A}" type="pres">
      <dgm:prSet presAssocID="{25F18B3F-5880-44EA-95BD-D8FE1A27164F}" presName="parentLeftMargin" presStyleLbl="node1" presStyleIdx="0" presStyleCnt="3"/>
      <dgm:spPr/>
    </dgm:pt>
    <dgm:pt modelId="{D05B2443-C4AC-4662-98CA-6C3730514E32}" type="pres">
      <dgm:prSet presAssocID="{25F18B3F-5880-44EA-95BD-D8FE1A27164F}" presName="parentText" presStyleLbl="node1" presStyleIdx="0" presStyleCnt="3">
        <dgm:presLayoutVars>
          <dgm:chMax val="0"/>
          <dgm:bulletEnabled val="1"/>
        </dgm:presLayoutVars>
      </dgm:prSet>
      <dgm:spPr/>
    </dgm:pt>
    <dgm:pt modelId="{0E3654F3-A10E-447F-A752-C06555925776}" type="pres">
      <dgm:prSet presAssocID="{25F18B3F-5880-44EA-95BD-D8FE1A27164F}" presName="negativeSpace" presStyleCnt="0"/>
      <dgm:spPr/>
    </dgm:pt>
    <dgm:pt modelId="{1FF615AC-CDD1-418E-8923-E9D262D2A6C2}" type="pres">
      <dgm:prSet presAssocID="{25F18B3F-5880-44EA-95BD-D8FE1A27164F}" presName="childText" presStyleLbl="conFgAcc1" presStyleIdx="0" presStyleCnt="3">
        <dgm:presLayoutVars>
          <dgm:bulletEnabled val="1"/>
        </dgm:presLayoutVars>
      </dgm:prSet>
      <dgm:spPr/>
    </dgm:pt>
    <dgm:pt modelId="{20396FC9-8DB1-48D2-A6B0-D3755F8737E8}" type="pres">
      <dgm:prSet presAssocID="{3450B118-46A1-4580-B78B-65344B81B746}" presName="spaceBetweenRectangles" presStyleCnt="0"/>
      <dgm:spPr/>
    </dgm:pt>
    <dgm:pt modelId="{4BE464CD-D6F9-44E0-914D-D53DC9327037}" type="pres">
      <dgm:prSet presAssocID="{6872896D-AD98-4DD2-9F73-485CB539DD4F}" presName="parentLin" presStyleCnt="0"/>
      <dgm:spPr/>
    </dgm:pt>
    <dgm:pt modelId="{CD9AE8FF-57EB-446E-A73F-246D335F3381}" type="pres">
      <dgm:prSet presAssocID="{6872896D-AD98-4DD2-9F73-485CB539DD4F}" presName="parentLeftMargin" presStyleLbl="node1" presStyleIdx="0" presStyleCnt="3"/>
      <dgm:spPr/>
    </dgm:pt>
    <dgm:pt modelId="{164E80E3-6C74-4D5E-ABFE-B4ABA33CEB9E}" type="pres">
      <dgm:prSet presAssocID="{6872896D-AD98-4DD2-9F73-485CB539DD4F}" presName="parentText" presStyleLbl="node1" presStyleIdx="1" presStyleCnt="3">
        <dgm:presLayoutVars>
          <dgm:chMax val="0"/>
          <dgm:bulletEnabled val="1"/>
        </dgm:presLayoutVars>
      </dgm:prSet>
      <dgm:spPr/>
    </dgm:pt>
    <dgm:pt modelId="{9A2D4317-EAE8-43B5-B949-35B2673F3DA3}" type="pres">
      <dgm:prSet presAssocID="{6872896D-AD98-4DD2-9F73-485CB539DD4F}" presName="negativeSpace" presStyleCnt="0"/>
      <dgm:spPr/>
    </dgm:pt>
    <dgm:pt modelId="{10E55B4E-F82D-44AA-B956-38F2180A8F0D}" type="pres">
      <dgm:prSet presAssocID="{6872896D-AD98-4DD2-9F73-485CB539DD4F}" presName="childText" presStyleLbl="conFgAcc1" presStyleIdx="1" presStyleCnt="3">
        <dgm:presLayoutVars>
          <dgm:bulletEnabled val="1"/>
        </dgm:presLayoutVars>
      </dgm:prSet>
      <dgm:spPr/>
    </dgm:pt>
    <dgm:pt modelId="{59994FF7-3832-4029-BBAB-70061CD30B7D}" type="pres">
      <dgm:prSet presAssocID="{2560F96F-2E83-4338-9365-9311B12C0B7C}" presName="spaceBetweenRectangles" presStyleCnt="0"/>
      <dgm:spPr/>
    </dgm:pt>
    <dgm:pt modelId="{FEE4385B-BBEF-4732-B306-BBAFA5E1847D}" type="pres">
      <dgm:prSet presAssocID="{A29CFCBD-BC46-490D-8C40-15CC0AF08339}" presName="parentLin" presStyleCnt="0"/>
      <dgm:spPr/>
    </dgm:pt>
    <dgm:pt modelId="{01227E9A-42E9-428B-883B-1651E80EB8A3}" type="pres">
      <dgm:prSet presAssocID="{A29CFCBD-BC46-490D-8C40-15CC0AF08339}" presName="parentLeftMargin" presStyleLbl="node1" presStyleIdx="1" presStyleCnt="3"/>
      <dgm:spPr/>
    </dgm:pt>
    <dgm:pt modelId="{07B37977-0931-4428-BC15-47F307AEBAD7}" type="pres">
      <dgm:prSet presAssocID="{A29CFCBD-BC46-490D-8C40-15CC0AF08339}" presName="parentText" presStyleLbl="node1" presStyleIdx="2" presStyleCnt="3">
        <dgm:presLayoutVars>
          <dgm:chMax val="0"/>
          <dgm:bulletEnabled val="1"/>
        </dgm:presLayoutVars>
      </dgm:prSet>
      <dgm:spPr/>
    </dgm:pt>
    <dgm:pt modelId="{F8D974A6-DED8-49AA-BC90-5EF4E50166AE}" type="pres">
      <dgm:prSet presAssocID="{A29CFCBD-BC46-490D-8C40-15CC0AF08339}" presName="negativeSpace" presStyleCnt="0"/>
      <dgm:spPr/>
    </dgm:pt>
    <dgm:pt modelId="{BD16BB7C-AEC0-4E17-A13A-4C6B0E928DD1}" type="pres">
      <dgm:prSet presAssocID="{A29CFCBD-BC46-490D-8C40-15CC0AF08339}" presName="childText" presStyleLbl="conFgAcc1" presStyleIdx="2" presStyleCnt="3">
        <dgm:presLayoutVars>
          <dgm:bulletEnabled val="1"/>
        </dgm:presLayoutVars>
      </dgm:prSet>
      <dgm:spPr/>
    </dgm:pt>
  </dgm:ptLst>
  <dgm:cxnLst>
    <dgm:cxn modelId="{63D7320C-237C-4FAD-8013-15E4605FD817}" type="presOf" srcId="{A29CFCBD-BC46-490D-8C40-15CC0AF08339}" destId="{01227E9A-42E9-428B-883B-1651E80EB8A3}" srcOrd="0" destOrd="0" presId="urn:microsoft.com/office/officeart/2005/8/layout/list1"/>
    <dgm:cxn modelId="{1EC2C219-F1DB-4214-846F-6AC7525BF8D7}" srcId="{84514BB4-876F-4DE6-961F-D77EA32FD8EF}" destId="{25F18B3F-5880-44EA-95BD-D8FE1A27164F}" srcOrd="0" destOrd="0" parTransId="{33BA9236-23B0-433B-9F9B-34566671F1A1}" sibTransId="{3450B118-46A1-4580-B78B-65344B81B746}"/>
    <dgm:cxn modelId="{3D990C20-2BA6-403A-B5B5-C0C75F77274D}" type="presOf" srcId="{AFE165D5-6B41-43AA-A82E-75105A703FEC}" destId="{10E55B4E-F82D-44AA-B956-38F2180A8F0D}" srcOrd="0" destOrd="1" presId="urn:microsoft.com/office/officeart/2005/8/layout/list1"/>
    <dgm:cxn modelId="{DE84D027-8160-4CE3-B28D-570295470A24}" type="presOf" srcId="{84514BB4-876F-4DE6-961F-D77EA32FD8EF}" destId="{31581B61-D542-4F75-92A0-CC55BCDFA1F1}" srcOrd="0" destOrd="0" presId="urn:microsoft.com/office/officeart/2005/8/layout/list1"/>
    <dgm:cxn modelId="{56DB0A2D-F0C9-4DA2-B3F7-9118ADAF14BD}" srcId="{6872896D-AD98-4DD2-9F73-485CB539DD4F}" destId="{5F41A125-2E55-416A-8BC8-C6D562DA5A7A}" srcOrd="3" destOrd="0" parTransId="{A7D56FC2-74E0-4818-9382-800B25B132AC}" sibTransId="{04D681C4-31CB-4FEB-A454-8588CDCBCAC5}"/>
    <dgm:cxn modelId="{CAEDF12D-BCC4-4D01-922D-6CAB87F34333}" type="presOf" srcId="{4BBE4473-4A4B-4165-B176-1CCF6AFB390D}" destId="{BD16BB7C-AEC0-4E17-A13A-4C6B0E928DD1}" srcOrd="0" destOrd="1" presId="urn:microsoft.com/office/officeart/2005/8/layout/list1"/>
    <dgm:cxn modelId="{F87A8B2E-5055-441C-BF57-F80BA93A1657}" srcId="{6872896D-AD98-4DD2-9F73-485CB539DD4F}" destId="{FBA2600C-4BE4-4730-8E38-F56586E62E1F}" srcOrd="2" destOrd="0" parTransId="{17368249-96A7-4A64-B86C-074F2AF49071}" sibTransId="{5E39E148-0872-4710-89B4-9BF4F9D872A2}"/>
    <dgm:cxn modelId="{EE7A383C-1701-4783-A6D9-92E405253977}" type="presOf" srcId="{5F41A125-2E55-416A-8BC8-C6D562DA5A7A}" destId="{10E55B4E-F82D-44AA-B956-38F2180A8F0D}" srcOrd="0" destOrd="3" presId="urn:microsoft.com/office/officeart/2005/8/layout/list1"/>
    <dgm:cxn modelId="{04E35F3F-4100-46CA-B1AC-5296DB2182C5}" type="presOf" srcId="{A29CFCBD-BC46-490D-8C40-15CC0AF08339}" destId="{07B37977-0931-4428-BC15-47F307AEBAD7}" srcOrd="1" destOrd="0" presId="urn:microsoft.com/office/officeart/2005/8/layout/list1"/>
    <dgm:cxn modelId="{586CFB3F-8F2F-4165-9B44-C35D8429FD84}" srcId="{84514BB4-876F-4DE6-961F-D77EA32FD8EF}" destId="{A29CFCBD-BC46-490D-8C40-15CC0AF08339}" srcOrd="2" destOrd="0" parTransId="{2C6EC13B-2DD6-40BB-BBBF-5DCC8682F2CC}" sibTransId="{C5705DC3-76F8-4041-A373-4E1B4E3F6650}"/>
    <dgm:cxn modelId="{8296D24B-942E-4451-BF2F-38815B31E364}" type="presOf" srcId="{6872896D-AD98-4DD2-9F73-485CB539DD4F}" destId="{CD9AE8FF-57EB-446E-A73F-246D335F3381}" srcOrd="0" destOrd="0" presId="urn:microsoft.com/office/officeart/2005/8/layout/list1"/>
    <dgm:cxn modelId="{294CF86E-B27F-46F0-88F2-DEEC2D7A20D6}" type="presOf" srcId="{25F18B3F-5880-44EA-95BD-D8FE1A27164F}" destId="{D05B2443-C4AC-4662-98CA-6C3730514E32}" srcOrd="1" destOrd="0" presId="urn:microsoft.com/office/officeart/2005/8/layout/list1"/>
    <dgm:cxn modelId="{59B95050-2238-4179-82BF-2975E2C85544}" type="presOf" srcId="{6872896D-AD98-4DD2-9F73-485CB539DD4F}" destId="{164E80E3-6C74-4D5E-ABFE-B4ABA33CEB9E}" srcOrd="1" destOrd="0" presId="urn:microsoft.com/office/officeart/2005/8/layout/list1"/>
    <dgm:cxn modelId="{051DDF70-A3DD-49E2-9B3A-1D43BA77D393}" type="presOf" srcId="{AB76BA5B-3BDB-463F-9B25-06C94CE54926}" destId="{1FF615AC-CDD1-418E-8923-E9D262D2A6C2}" srcOrd="0" destOrd="2" presId="urn:microsoft.com/office/officeart/2005/8/layout/list1"/>
    <dgm:cxn modelId="{1EE35255-E1B9-41DF-82DE-C2B2AFA28090}" type="presOf" srcId="{1C5662CF-2B56-4B98-AAA1-197E4869F317}" destId="{BD16BB7C-AEC0-4E17-A13A-4C6B0E928DD1}" srcOrd="0" destOrd="0" presId="urn:microsoft.com/office/officeart/2005/8/layout/list1"/>
    <dgm:cxn modelId="{0168D58A-0F1F-4AA9-9632-8B37F096E66B}" srcId="{A29CFCBD-BC46-490D-8C40-15CC0AF08339}" destId="{4BBE4473-4A4B-4165-B176-1CCF6AFB390D}" srcOrd="1" destOrd="0" parTransId="{9E12593E-4EC1-47C7-A4D5-DCDAE7DC0D8C}" sibTransId="{725C59A8-5508-41C8-AAE7-6C5016248CA5}"/>
    <dgm:cxn modelId="{AAED3194-CF3F-401F-A00C-334BB6A8EDC9}" srcId="{6872896D-AD98-4DD2-9F73-485CB539DD4F}" destId="{AFE165D5-6B41-43AA-A82E-75105A703FEC}" srcOrd="1" destOrd="0" parTransId="{64CBB8B5-DCB9-40C9-8950-8ECFCC6D705A}" sibTransId="{87C5202A-6C49-4234-A924-BB26D54CF14A}"/>
    <dgm:cxn modelId="{A4873E9A-8AC3-4EED-BDBF-D617650ED8ED}" srcId="{25F18B3F-5880-44EA-95BD-D8FE1A27164F}" destId="{4EAA8F46-F0AE-41B3-B8CC-BF2BDA20EA72}" srcOrd="0" destOrd="0" parTransId="{EEDCF837-9A9C-46BC-AF54-8B1CE943E71E}" sibTransId="{BB7FF9C8-78AC-4696-840F-41CBD277BC69}"/>
    <dgm:cxn modelId="{BB3AAFA6-5151-4C41-BFE0-B59A4A448F9F}" srcId="{A29CFCBD-BC46-490D-8C40-15CC0AF08339}" destId="{28D74032-CDDA-4475-946A-AD2B90BE54A0}" srcOrd="2" destOrd="0" parTransId="{DC2430B1-68FB-40CA-A3D7-3290AAD40254}" sibTransId="{5CF8F8AC-76DB-4E9E-9BBD-A8B11C533EAA}"/>
    <dgm:cxn modelId="{13F9F6A9-3062-4353-BF6E-15FB87840316}" type="presOf" srcId="{7EAB2DBA-996B-4381-A735-0C8AC2ABDA6A}" destId="{1FF615AC-CDD1-418E-8923-E9D262D2A6C2}" srcOrd="0" destOrd="1" presId="urn:microsoft.com/office/officeart/2005/8/layout/list1"/>
    <dgm:cxn modelId="{4A614AB1-B33E-4655-8893-43F5067FEF98}" srcId="{A29CFCBD-BC46-490D-8C40-15CC0AF08339}" destId="{1C5662CF-2B56-4B98-AAA1-197E4869F317}" srcOrd="0" destOrd="0" parTransId="{E9986068-3E37-4829-A458-39048EC2A079}" sibTransId="{54D1011E-B5EB-4B96-B294-959F9F74DDA6}"/>
    <dgm:cxn modelId="{C045CFB9-CA5F-4387-BFA6-B74BC183B703}" srcId="{6872896D-AD98-4DD2-9F73-485CB539DD4F}" destId="{B71033B6-05C3-475F-8168-28785A282192}" srcOrd="0" destOrd="0" parTransId="{4E55DF2B-69C0-4587-A579-FD859D9C354E}" sibTransId="{189A470E-6485-43BF-894D-A740427DE191}"/>
    <dgm:cxn modelId="{60C363C4-8F75-4942-ACE7-5FB3B2C3DFEF}" srcId="{25F18B3F-5880-44EA-95BD-D8FE1A27164F}" destId="{7EAB2DBA-996B-4381-A735-0C8AC2ABDA6A}" srcOrd="1" destOrd="0" parTransId="{4080AC45-8674-45C6-8FE0-624A2267359A}" sibTransId="{A8C86C24-0274-4A9D-B6B6-8B9B0A5B58B5}"/>
    <dgm:cxn modelId="{B8D320C8-B618-4C8C-A27B-DA176F615690}" type="presOf" srcId="{4EAA8F46-F0AE-41B3-B8CC-BF2BDA20EA72}" destId="{1FF615AC-CDD1-418E-8923-E9D262D2A6C2}" srcOrd="0" destOrd="0" presId="urn:microsoft.com/office/officeart/2005/8/layout/list1"/>
    <dgm:cxn modelId="{21099ACB-8A99-4DFC-A866-72E7B6844570}" srcId="{25F18B3F-5880-44EA-95BD-D8FE1A27164F}" destId="{AB76BA5B-3BDB-463F-9B25-06C94CE54926}" srcOrd="2" destOrd="0" parTransId="{5456A040-7F25-4B30-8A58-2AE5C35263A5}" sibTransId="{FE7BB0A9-4A26-495F-89E8-8A147B0F0817}"/>
    <dgm:cxn modelId="{E29841E6-71DA-4652-8CB6-7F116185556F}" type="presOf" srcId="{B71033B6-05C3-475F-8168-28785A282192}" destId="{10E55B4E-F82D-44AA-B956-38F2180A8F0D}" srcOrd="0" destOrd="0" presId="urn:microsoft.com/office/officeart/2005/8/layout/list1"/>
    <dgm:cxn modelId="{73D4B7EB-EA46-4FED-8DE2-0DC893E437A4}" type="presOf" srcId="{FBA2600C-4BE4-4730-8E38-F56586E62E1F}" destId="{10E55B4E-F82D-44AA-B956-38F2180A8F0D}" srcOrd="0" destOrd="2" presId="urn:microsoft.com/office/officeart/2005/8/layout/list1"/>
    <dgm:cxn modelId="{5972EBF4-13E4-46B8-A75A-F23ABCEDC6B5}" type="presOf" srcId="{25F18B3F-5880-44EA-95BD-D8FE1A27164F}" destId="{BACEDC53-BE3B-4FCA-822B-629A9952075A}" srcOrd="0" destOrd="0" presId="urn:microsoft.com/office/officeart/2005/8/layout/list1"/>
    <dgm:cxn modelId="{A15492F6-8CFA-48C7-AACF-D700BD7FE95F}" srcId="{84514BB4-876F-4DE6-961F-D77EA32FD8EF}" destId="{6872896D-AD98-4DD2-9F73-485CB539DD4F}" srcOrd="1" destOrd="0" parTransId="{97D433CF-7883-4258-86BF-DEFF693C16C8}" sibTransId="{2560F96F-2E83-4338-9365-9311B12C0B7C}"/>
    <dgm:cxn modelId="{B635F3FC-DBAF-48A6-8864-3754C47A8240}" type="presOf" srcId="{28D74032-CDDA-4475-946A-AD2B90BE54A0}" destId="{BD16BB7C-AEC0-4E17-A13A-4C6B0E928DD1}" srcOrd="0" destOrd="2" presId="urn:microsoft.com/office/officeart/2005/8/layout/list1"/>
    <dgm:cxn modelId="{A71D4683-6B59-4709-A633-80D6EC9CD4BC}" type="presParOf" srcId="{31581B61-D542-4F75-92A0-CC55BCDFA1F1}" destId="{4209E06F-F5A0-4CCD-9956-4271671A3E4A}" srcOrd="0" destOrd="0" presId="urn:microsoft.com/office/officeart/2005/8/layout/list1"/>
    <dgm:cxn modelId="{74E4F6FA-F98B-46EC-A3EC-C1B455133988}" type="presParOf" srcId="{4209E06F-F5A0-4CCD-9956-4271671A3E4A}" destId="{BACEDC53-BE3B-4FCA-822B-629A9952075A}" srcOrd="0" destOrd="0" presId="urn:microsoft.com/office/officeart/2005/8/layout/list1"/>
    <dgm:cxn modelId="{CB7D730C-4E22-4F44-8BD6-656D5E6B6106}" type="presParOf" srcId="{4209E06F-F5A0-4CCD-9956-4271671A3E4A}" destId="{D05B2443-C4AC-4662-98CA-6C3730514E32}" srcOrd="1" destOrd="0" presId="urn:microsoft.com/office/officeart/2005/8/layout/list1"/>
    <dgm:cxn modelId="{2CAA6DE1-7CC6-4CB5-87CA-AD84A0D16E15}" type="presParOf" srcId="{31581B61-D542-4F75-92A0-CC55BCDFA1F1}" destId="{0E3654F3-A10E-447F-A752-C06555925776}" srcOrd="1" destOrd="0" presId="urn:microsoft.com/office/officeart/2005/8/layout/list1"/>
    <dgm:cxn modelId="{74151C22-D02B-431C-991A-A116E0DC9CE5}" type="presParOf" srcId="{31581B61-D542-4F75-92A0-CC55BCDFA1F1}" destId="{1FF615AC-CDD1-418E-8923-E9D262D2A6C2}" srcOrd="2" destOrd="0" presId="urn:microsoft.com/office/officeart/2005/8/layout/list1"/>
    <dgm:cxn modelId="{0C2219F9-A87B-44E7-8C89-D9768DE75ADD}" type="presParOf" srcId="{31581B61-D542-4F75-92A0-CC55BCDFA1F1}" destId="{20396FC9-8DB1-48D2-A6B0-D3755F8737E8}" srcOrd="3" destOrd="0" presId="urn:microsoft.com/office/officeart/2005/8/layout/list1"/>
    <dgm:cxn modelId="{7ED849A0-D59C-4453-A25A-A459B500C853}" type="presParOf" srcId="{31581B61-D542-4F75-92A0-CC55BCDFA1F1}" destId="{4BE464CD-D6F9-44E0-914D-D53DC9327037}" srcOrd="4" destOrd="0" presId="urn:microsoft.com/office/officeart/2005/8/layout/list1"/>
    <dgm:cxn modelId="{AA5EAE63-32B8-4FCA-B378-A2126698CDAC}" type="presParOf" srcId="{4BE464CD-D6F9-44E0-914D-D53DC9327037}" destId="{CD9AE8FF-57EB-446E-A73F-246D335F3381}" srcOrd="0" destOrd="0" presId="urn:microsoft.com/office/officeart/2005/8/layout/list1"/>
    <dgm:cxn modelId="{6891EFCC-6F5F-4FA8-97E8-80A4B7B8EB74}" type="presParOf" srcId="{4BE464CD-D6F9-44E0-914D-D53DC9327037}" destId="{164E80E3-6C74-4D5E-ABFE-B4ABA33CEB9E}" srcOrd="1" destOrd="0" presId="urn:microsoft.com/office/officeart/2005/8/layout/list1"/>
    <dgm:cxn modelId="{E6F9108F-8493-40CE-850D-A0580C029049}" type="presParOf" srcId="{31581B61-D542-4F75-92A0-CC55BCDFA1F1}" destId="{9A2D4317-EAE8-43B5-B949-35B2673F3DA3}" srcOrd="5" destOrd="0" presId="urn:microsoft.com/office/officeart/2005/8/layout/list1"/>
    <dgm:cxn modelId="{899D882B-BC16-4411-B886-C709B4094E74}" type="presParOf" srcId="{31581B61-D542-4F75-92A0-CC55BCDFA1F1}" destId="{10E55B4E-F82D-44AA-B956-38F2180A8F0D}" srcOrd="6" destOrd="0" presId="urn:microsoft.com/office/officeart/2005/8/layout/list1"/>
    <dgm:cxn modelId="{A98AFE05-E91F-485C-A6C6-6FBC49A615AB}" type="presParOf" srcId="{31581B61-D542-4F75-92A0-CC55BCDFA1F1}" destId="{59994FF7-3832-4029-BBAB-70061CD30B7D}" srcOrd="7" destOrd="0" presId="urn:microsoft.com/office/officeart/2005/8/layout/list1"/>
    <dgm:cxn modelId="{7E73BAD6-A197-45BD-9269-FBB8BAA7F56B}" type="presParOf" srcId="{31581B61-D542-4F75-92A0-CC55BCDFA1F1}" destId="{FEE4385B-BBEF-4732-B306-BBAFA5E1847D}" srcOrd="8" destOrd="0" presId="urn:microsoft.com/office/officeart/2005/8/layout/list1"/>
    <dgm:cxn modelId="{553F648D-9A2F-4171-A093-5750BE73B6FA}" type="presParOf" srcId="{FEE4385B-BBEF-4732-B306-BBAFA5E1847D}" destId="{01227E9A-42E9-428B-883B-1651E80EB8A3}" srcOrd="0" destOrd="0" presId="urn:microsoft.com/office/officeart/2005/8/layout/list1"/>
    <dgm:cxn modelId="{B45FD53A-EC33-4F22-A4FE-6B55D22BB376}" type="presParOf" srcId="{FEE4385B-BBEF-4732-B306-BBAFA5E1847D}" destId="{07B37977-0931-4428-BC15-47F307AEBAD7}" srcOrd="1" destOrd="0" presId="urn:microsoft.com/office/officeart/2005/8/layout/list1"/>
    <dgm:cxn modelId="{8C692F46-B3D1-49BF-A49C-E1E3CBD4F0D0}" type="presParOf" srcId="{31581B61-D542-4F75-92A0-CC55BCDFA1F1}" destId="{F8D974A6-DED8-49AA-BC90-5EF4E50166AE}" srcOrd="9" destOrd="0" presId="urn:microsoft.com/office/officeart/2005/8/layout/list1"/>
    <dgm:cxn modelId="{65B0E9E2-76C1-443A-A040-14EB14542A43}" type="presParOf" srcId="{31581B61-D542-4F75-92A0-CC55BCDFA1F1}" destId="{BD16BB7C-AEC0-4E17-A13A-4C6B0E928DD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6A35648-3BC9-41CA-BF0C-63C906E4CD74}" type="doc">
      <dgm:prSet loTypeId="urn:microsoft.com/office/officeart/2005/8/layout/cycle6" loCatId="cycle" qsTypeId="urn:microsoft.com/office/officeart/2005/8/quickstyle/simple1" qsCatId="simple" csTypeId="urn:microsoft.com/office/officeart/2005/8/colors/accent2_2" csCatId="accent2" phldr="1"/>
      <dgm:spPr/>
      <dgm:t>
        <a:bodyPr/>
        <a:lstStyle/>
        <a:p>
          <a:endParaRPr lang="en-US"/>
        </a:p>
      </dgm:t>
    </dgm:pt>
    <dgm:pt modelId="{F977BF66-41D3-45E3-9AE3-FC620E6BAF5A}">
      <dgm:prSet phldrT="[Text]"/>
      <dgm:spPr/>
      <dgm:t>
        <a:bodyPr/>
        <a:lstStyle/>
        <a:p>
          <a:r>
            <a:rPr lang="en-US" b="1" dirty="0"/>
            <a:t>SUITABILITY</a:t>
          </a:r>
        </a:p>
      </dgm:t>
    </dgm:pt>
    <dgm:pt modelId="{7B1FBB50-8123-4B8C-9C50-38D02C0C01DC}" type="parTrans" cxnId="{8B111AEE-4B8F-4764-A826-4FCDB19CE7B9}">
      <dgm:prSet/>
      <dgm:spPr/>
      <dgm:t>
        <a:bodyPr/>
        <a:lstStyle/>
        <a:p>
          <a:endParaRPr lang="en-US"/>
        </a:p>
      </dgm:t>
    </dgm:pt>
    <dgm:pt modelId="{5F7234F8-DF98-4698-B8F2-E30C01D91462}" type="sibTrans" cxnId="{8B111AEE-4B8F-4764-A826-4FCDB19CE7B9}">
      <dgm:prSet/>
      <dgm:spPr/>
      <dgm:t>
        <a:bodyPr/>
        <a:lstStyle/>
        <a:p>
          <a:endParaRPr lang="en-US"/>
        </a:p>
      </dgm:t>
    </dgm:pt>
    <dgm:pt modelId="{B1909D16-F13B-43C1-8ABF-36023028EEE6}">
      <dgm:prSet phldrT="[Text]"/>
      <dgm:spPr/>
      <dgm:t>
        <a:bodyPr/>
        <a:lstStyle/>
        <a:p>
          <a:r>
            <a:rPr lang="en-US" b="1" dirty="0"/>
            <a:t>INTERNAL</a:t>
          </a:r>
        </a:p>
      </dgm:t>
    </dgm:pt>
    <dgm:pt modelId="{59D74518-DE65-494A-83D0-D3B4F8DD5FB5}" type="parTrans" cxnId="{3C3EE509-C83D-4D40-9978-80B40318FBE0}">
      <dgm:prSet/>
      <dgm:spPr/>
      <dgm:t>
        <a:bodyPr/>
        <a:lstStyle/>
        <a:p>
          <a:endParaRPr lang="en-US"/>
        </a:p>
      </dgm:t>
    </dgm:pt>
    <dgm:pt modelId="{536C4BB4-683A-46F4-AF3C-798804CB28CE}" type="sibTrans" cxnId="{3C3EE509-C83D-4D40-9978-80B40318FBE0}">
      <dgm:prSet/>
      <dgm:spPr/>
      <dgm:t>
        <a:bodyPr/>
        <a:lstStyle/>
        <a:p>
          <a:endParaRPr lang="en-US"/>
        </a:p>
      </dgm:t>
    </dgm:pt>
    <dgm:pt modelId="{7965466E-DD6E-433B-A952-1FF3C3370B72}">
      <dgm:prSet phldrT="[Text]"/>
      <dgm:spPr/>
      <dgm:t>
        <a:bodyPr/>
        <a:lstStyle/>
        <a:p>
          <a:r>
            <a:rPr lang="en-US" b="1" dirty="0"/>
            <a:t>FINANCIAL</a:t>
          </a:r>
        </a:p>
      </dgm:t>
    </dgm:pt>
    <dgm:pt modelId="{96B135A9-7779-490C-9129-DC12C0D22559}" type="parTrans" cxnId="{88A60481-F22A-4D70-BAE9-EF1BD3057D33}">
      <dgm:prSet/>
      <dgm:spPr/>
      <dgm:t>
        <a:bodyPr/>
        <a:lstStyle/>
        <a:p>
          <a:endParaRPr lang="en-US"/>
        </a:p>
      </dgm:t>
    </dgm:pt>
    <dgm:pt modelId="{2BC509FA-816A-4C20-A6B6-A15A5E9792E4}" type="sibTrans" cxnId="{88A60481-F22A-4D70-BAE9-EF1BD3057D33}">
      <dgm:prSet/>
      <dgm:spPr/>
      <dgm:t>
        <a:bodyPr/>
        <a:lstStyle/>
        <a:p>
          <a:endParaRPr lang="en-US"/>
        </a:p>
      </dgm:t>
    </dgm:pt>
    <dgm:pt modelId="{175B3936-4495-4C9D-9BAE-879393E25DB0}">
      <dgm:prSet phldrT="[Text]"/>
      <dgm:spPr/>
      <dgm:t>
        <a:bodyPr/>
        <a:lstStyle/>
        <a:p>
          <a:r>
            <a:rPr lang="en-US" b="1" dirty="0"/>
            <a:t>EXTERNAL</a:t>
          </a:r>
        </a:p>
      </dgm:t>
    </dgm:pt>
    <dgm:pt modelId="{98C9B95A-0F80-4CF5-8450-CEE39AF2412E}" type="parTrans" cxnId="{23E50A3E-A3E0-4E51-B35B-2BDB12CF5B0C}">
      <dgm:prSet/>
      <dgm:spPr/>
      <dgm:t>
        <a:bodyPr/>
        <a:lstStyle/>
        <a:p>
          <a:endParaRPr lang="en-US"/>
        </a:p>
      </dgm:t>
    </dgm:pt>
    <dgm:pt modelId="{2ECC16D4-BB11-47FB-B8EB-D66BE8AAFD73}" type="sibTrans" cxnId="{23E50A3E-A3E0-4E51-B35B-2BDB12CF5B0C}">
      <dgm:prSet/>
      <dgm:spPr/>
      <dgm:t>
        <a:bodyPr/>
        <a:lstStyle/>
        <a:p>
          <a:endParaRPr lang="en-US"/>
        </a:p>
      </dgm:t>
    </dgm:pt>
    <dgm:pt modelId="{92E4778E-7D57-4F20-87E5-F59751F6A062}" type="pres">
      <dgm:prSet presAssocID="{E6A35648-3BC9-41CA-BF0C-63C906E4CD74}" presName="cycle" presStyleCnt="0">
        <dgm:presLayoutVars>
          <dgm:dir/>
          <dgm:resizeHandles val="exact"/>
        </dgm:presLayoutVars>
      </dgm:prSet>
      <dgm:spPr/>
    </dgm:pt>
    <dgm:pt modelId="{DD4BC174-A76E-49E7-AD89-7C23749EE82F}" type="pres">
      <dgm:prSet presAssocID="{F977BF66-41D3-45E3-9AE3-FC620E6BAF5A}" presName="node" presStyleLbl="node1" presStyleIdx="0" presStyleCnt="4">
        <dgm:presLayoutVars>
          <dgm:bulletEnabled val="1"/>
        </dgm:presLayoutVars>
      </dgm:prSet>
      <dgm:spPr/>
    </dgm:pt>
    <dgm:pt modelId="{80D2794E-4AD3-4804-A242-B1641C733E3E}" type="pres">
      <dgm:prSet presAssocID="{F977BF66-41D3-45E3-9AE3-FC620E6BAF5A}" presName="spNode" presStyleCnt="0"/>
      <dgm:spPr/>
    </dgm:pt>
    <dgm:pt modelId="{7275FBD9-963A-4740-92CA-5E69D354F9EB}" type="pres">
      <dgm:prSet presAssocID="{5F7234F8-DF98-4698-B8F2-E30C01D91462}" presName="sibTrans" presStyleLbl="sibTrans1D1" presStyleIdx="0" presStyleCnt="4"/>
      <dgm:spPr/>
    </dgm:pt>
    <dgm:pt modelId="{BEAF04CA-BAC3-44B5-810E-EEBED87BC656}" type="pres">
      <dgm:prSet presAssocID="{175B3936-4495-4C9D-9BAE-879393E25DB0}" presName="node" presStyleLbl="node1" presStyleIdx="1" presStyleCnt="4">
        <dgm:presLayoutVars>
          <dgm:bulletEnabled val="1"/>
        </dgm:presLayoutVars>
      </dgm:prSet>
      <dgm:spPr/>
    </dgm:pt>
    <dgm:pt modelId="{87CAA2A9-D0C6-464E-BD46-52222B5FC46B}" type="pres">
      <dgm:prSet presAssocID="{175B3936-4495-4C9D-9BAE-879393E25DB0}" presName="spNode" presStyleCnt="0"/>
      <dgm:spPr/>
    </dgm:pt>
    <dgm:pt modelId="{5316FEDB-3E00-44F7-8ACF-A431A436E367}" type="pres">
      <dgm:prSet presAssocID="{2ECC16D4-BB11-47FB-B8EB-D66BE8AAFD73}" presName="sibTrans" presStyleLbl="sibTrans1D1" presStyleIdx="1" presStyleCnt="4"/>
      <dgm:spPr/>
    </dgm:pt>
    <dgm:pt modelId="{29D07967-1747-4EA9-A6F3-C2B04002466A}" type="pres">
      <dgm:prSet presAssocID="{B1909D16-F13B-43C1-8ABF-36023028EEE6}" presName="node" presStyleLbl="node1" presStyleIdx="2" presStyleCnt="4">
        <dgm:presLayoutVars>
          <dgm:bulletEnabled val="1"/>
        </dgm:presLayoutVars>
      </dgm:prSet>
      <dgm:spPr/>
    </dgm:pt>
    <dgm:pt modelId="{370351AE-0811-43B7-A32A-F983B30352F9}" type="pres">
      <dgm:prSet presAssocID="{B1909D16-F13B-43C1-8ABF-36023028EEE6}" presName="spNode" presStyleCnt="0"/>
      <dgm:spPr/>
    </dgm:pt>
    <dgm:pt modelId="{FE285F31-FD42-4D32-BFAA-0320EEE93700}" type="pres">
      <dgm:prSet presAssocID="{536C4BB4-683A-46F4-AF3C-798804CB28CE}" presName="sibTrans" presStyleLbl="sibTrans1D1" presStyleIdx="2" presStyleCnt="4"/>
      <dgm:spPr/>
    </dgm:pt>
    <dgm:pt modelId="{DCB7AB5B-E6B5-4819-8B6E-2F25DC229B27}" type="pres">
      <dgm:prSet presAssocID="{7965466E-DD6E-433B-A952-1FF3C3370B72}" presName="node" presStyleLbl="node1" presStyleIdx="3" presStyleCnt="4">
        <dgm:presLayoutVars>
          <dgm:bulletEnabled val="1"/>
        </dgm:presLayoutVars>
      </dgm:prSet>
      <dgm:spPr/>
    </dgm:pt>
    <dgm:pt modelId="{6459D669-7A4F-45A8-8A6B-833C8FA50362}" type="pres">
      <dgm:prSet presAssocID="{7965466E-DD6E-433B-A952-1FF3C3370B72}" presName="spNode" presStyleCnt="0"/>
      <dgm:spPr/>
    </dgm:pt>
    <dgm:pt modelId="{65C670D2-A7D7-40C1-B1F9-8C4A4D8D5543}" type="pres">
      <dgm:prSet presAssocID="{2BC509FA-816A-4C20-A6B6-A15A5E9792E4}" presName="sibTrans" presStyleLbl="sibTrans1D1" presStyleIdx="3" presStyleCnt="4"/>
      <dgm:spPr/>
    </dgm:pt>
  </dgm:ptLst>
  <dgm:cxnLst>
    <dgm:cxn modelId="{3C3EE509-C83D-4D40-9978-80B40318FBE0}" srcId="{E6A35648-3BC9-41CA-BF0C-63C906E4CD74}" destId="{B1909D16-F13B-43C1-8ABF-36023028EEE6}" srcOrd="2" destOrd="0" parTransId="{59D74518-DE65-494A-83D0-D3B4F8DD5FB5}" sibTransId="{536C4BB4-683A-46F4-AF3C-798804CB28CE}"/>
    <dgm:cxn modelId="{F2A4D60C-99EE-4F9A-ACAF-62CD623C7071}" type="presOf" srcId="{175B3936-4495-4C9D-9BAE-879393E25DB0}" destId="{BEAF04CA-BAC3-44B5-810E-EEBED87BC656}" srcOrd="0" destOrd="0" presId="urn:microsoft.com/office/officeart/2005/8/layout/cycle6"/>
    <dgm:cxn modelId="{DAC71A10-CCD5-47BD-B1CF-525C8DC5A167}" type="presOf" srcId="{5F7234F8-DF98-4698-B8F2-E30C01D91462}" destId="{7275FBD9-963A-4740-92CA-5E69D354F9EB}" srcOrd="0" destOrd="0" presId="urn:microsoft.com/office/officeart/2005/8/layout/cycle6"/>
    <dgm:cxn modelId="{23E50A3E-A3E0-4E51-B35B-2BDB12CF5B0C}" srcId="{E6A35648-3BC9-41CA-BF0C-63C906E4CD74}" destId="{175B3936-4495-4C9D-9BAE-879393E25DB0}" srcOrd="1" destOrd="0" parTransId="{98C9B95A-0F80-4CF5-8450-CEE39AF2412E}" sibTransId="{2ECC16D4-BB11-47FB-B8EB-D66BE8AAFD73}"/>
    <dgm:cxn modelId="{C5867A5C-113E-43C0-A2FA-04452A2C1A76}" type="presOf" srcId="{7965466E-DD6E-433B-A952-1FF3C3370B72}" destId="{DCB7AB5B-E6B5-4819-8B6E-2F25DC229B27}" srcOrd="0" destOrd="0" presId="urn:microsoft.com/office/officeart/2005/8/layout/cycle6"/>
    <dgm:cxn modelId="{C26EED43-9708-426F-8E18-1F1EB770EF45}" type="presOf" srcId="{2BC509FA-816A-4C20-A6B6-A15A5E9792E4}" destId="{65C670D2-A7D7-40C1-B1F9-8C4A4D8D5543}" srcOrd="0" destOrd="0" presId="urn:microsoft.com/office/officeart/2005/8/layout/cycle6"/>
    <dgm:cxn modelId="{88A60481-F22A-4D70-BAE9-EF1BD3057D33}" srcId="{E6A35648-3BC9-41CA-BF0C-63C906E4CD74}" destId="{7965466E-DD6E-433B-A952-1FF3C3370B72}" srcOrd="3" destOrd="0" parTransId="{96B135A9-7779-490C-9129-DC12C0D22559}" sibTransId="{2BC509FA-816A-4C20-A6B6-A15A5E9792E4}"/>
    <dgm:cxn modelId="{3E057088-0BAF-41B3-920F-26E9F04E1FBC}" type="presOf" srcId="{B1909D16-F13B-43C1-8ABF-36023028EEE6}" destId="{29D07967-1747-4EA9-A6F3-C2B04002466A}" srcOrd="0" destOrd="0" presId="urn:microsoft.com/office/officeart/2005/8/layout/cycle6"/>
    <dgm:cxn modelId="{5CD1A28A-3C1A-43F7-BD3C-80E8D79BB281}" type="presOf" srcId="{2ECC16D4-BB11-47FB-B8EB-D66BE8AAFD73}" destId="{5316FEDB-3E00-44F7-8ACF-A431A436E367}" srcOrd="0" destOrd="0" presId="urn:microsoft.com/office/officeart/2005/8/layout/cycle6"/>
    <dgm:cxn modelId="{A1D83E9F-EFEB-4BA4-9CC6-A5F6DF1AD568}" type="presOf" srcId="{F977BF66-41D3-45E3-9AE3-FC620E6BAF5A}" destId="{DD4BC174-A76E-49E7-AD89-7C23749EE82F}" srcOrd="0" destOrd="0" presId="urn:microsoft.com/office/officeart/2005/8/layout/cycle6"/>
    <dgm:cxn modelId="{466CE2A1-C7CA-46D2-8C9E-D5FADD342FB6}" type="presOf" srcId="{536C4BB4-683A-46F4-AF3C-798804CB28CE}" destId="{FE285F31-FD42-4D32-BFAA-0320EEE93700}" srcOrd="0" destOrd="0" presId="urn:microsoft.com/office/officeart/2005/8/layout/cycle6"/>
    <dgm:cxn modelId="{250D84A7-036B-48A0-BBB3-55884FD75DB1}" type="presOf" srcId="{E6A35648-3BC9-41CA-BF0C-63C906E4CD74}" destId="{92E4778E-7D57-4F20-87E5-F59751F6A062}" srcOrd="0" destOrd="0" presId="urn:microsoft.com/office/officeart/2005/8/layout/cycle6"/>
    <dgm:cxn modelId="{8B111AEE-4B8F-4764-A826-4FCDB19CE7B9}" srcId="{E6A35648-3BC9-41CA-BF0C-63C906E4CD74}" destId="{F977BF66-41D3-45E3-9AE3-FC620E6BAF5A}" srcOrd="0" destOrd="0" parTransId="{7B1FBB50-8123-4B8C-9C50-38D02C0C01DC}" sibTransId="{5F7234F8-DF98-4698-B8F2-E30C01D91462}"/>
    <dgm:cxn modelId="{E0A1EAC5-8185-41F4-A219-266BEE6B81EB}" type="presParOf" srcId="{92E4778E-7D57-4F20-87E5-F59751F6A062}" destId="{DD4BC174-A76E-49E7-AD89-7C23749EE82F}" srcOrd="0" destOrd="0" presId="urn:microsoft.com/office/officeart/2005/8/layout/cycle6"/>
    <dgm:cxn modelId="{D5F4113F-65DE-458C-BAAF-5FAA1702392F}" type="presParOf" srcId="{92E4778E-7D57-4F20-87E5-F59751F6A062}" destId="{80D2794E-4AD3-4804-A242-B1641C733E3E}" srcOrd="1" destOrd="0" presId="urn:microsoft.com/office/officeart/2005/8/layout/cycle6"/>
    <dgm:cxn modelId="{8A71853F-C7E7-4319-B8AD-6894F6D81DB9}" type="presParOf" srcId="{92E4778E-7D57-4F20-87E5-F59751F6A062}" destId="{7275FBD9-963A-4740-92CA-5E69D354F9EB}" srcOrd="2" destOrd="0" presId="urn:microsoft.com/office/officeart/2005/8/layout/cycle6"/>
    <dgm:cxn modelId="{59909CA7-1C01-4D58-8EA8-7DF351474EE8}" type="presParOf" srcId="{92E4778E-7D57-4F20-87E5-F59751F6A062}" destId="{BEAF04CA-BAC3-44B5-810E-EEBED87BC656}" srcOrd="3" destOrd="0" presId="urn:microsoft.com/office/officeart/2005/8/layout/cycle6"/>
    <dgm:cxn modelId="{CB7BA38D-6DF9-4A50-86A1-BE25FAFFDAC4}" type="presParOf" srcId="{92E4778E-7D57-4F20-87E5-F59751F6A062}" destId="{87CAA2A9-D0C6-464E-BD46-52222B5FC46B}" srcOrd="4" destOrd="0" presId="urn:microsoft.com/office/officeart/2005/8/layout/cycle6"/>
    <dgm:cxn modelId="{F6764A66-98DB-4422-B3CB-1824E495FE8F}" type="presParOf" srcId="{92E4778E-7D57-4F20-87E5-F59751F6A062}" destId="{5316FEDB-3E00-44F7-8ACF-A431A436E367}" srcOrd="5" destOrd="0" presId="urn:microsoft.com/office/officeart/2005/8/layout/cycle6"/>
    <dgm:cxn modelId="{AA1ECFC8-5B3C-45FB-AFD9-EF976443CF8C}" type="presParOf" srcId="{92E4778E-7D57-4F20-87E5-F59751F6A062}" destId="{29D07967-1747-4EA9-A6F3-C2B04002466A}" srcOrd="6" destOrd="0" presId="urn:microsoft.com/office/officeart/2005/8/layout/cycle6"/>
    <dgm:cxn modelId="{FC4164BF-9E2E-4BD2-8BE6-1B16EAE8B992}" type="presParOf" srcId="{92E4778E-7D57-4F20-87E5-F59751F6A062}" destId="{370351AE-0811-43B7-A32A-F983B30352F9}" srcOrd="7" destOrd="0" presId="urn:microsoft.com/office/officeart/2005/8/layout/cycle6"/>
    <dgm:cxn modelId="{B652A04B-8A3E-4AE9-A819-8EBECDF91575}" type="presParOf" srcId="{92E4778E-7D57-4F20-87E5-F59751F6A062}" destId="{FE285F31-FD42-4D32-BFAA-0320EEE93700}" srcOrd="8" destOrd="0" presId="urn:microsoft.com/office/officeart/2005/8/layout/cycle6"/>
    <dgm:cxn modelId="{82D1AF09-6B2F-4D4A-9BA0-BC4EA6B3145F}" type="presParOf" srcId="{92E4778E-7D57-4F20-87E5-F59751F6A062}" destId="{DCB7AB5B-E6B5-4819-8B6E-2F25DC229B27}" srcOrd="9" destOrd="0" presId="urn:microsoft.com/office/officeart/2005/8/layout/cycle6"/>
    <dgm:cxn modelId="{21A575B6-8353-40D7-87CA-424D9B2EE449}" type="presParOf" srcId="{92E4778E-7D57-4F20-87E5-F59751F6A062}" destId="{6459D669-7A4F-45A8-8A6B-833C8FA50362}" srcOrd="10" destOrd="0" presId="urn:microsoft.com/office/officeart/2005/8/layout/cycle6"/>
    <dgm:cxn modelId="{9B5AEFAE-2FA3-4306-8C4D-53FF7CF1DA97}" type="presParOf" srcId="{92E4778E-7D57-4F20-87E5-F59751F6A062}" destId="{65C670D2-A7D7-40C1-B1F9-8C4A4D8D5543}" srcOrd="11"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062FC27-987B-41AA-BE4A-2CDB5D805955}" type="doc">
      <dgm:prSet loTypeId="urn:microsoft.com/office/officeart/2005/8/layout/cycle6" loCatId="cycle" qsTypeId="urn:microsoft.com/office/officeart/2005/8/quickstyle/simple1" qsCatId="simple" csTypeId="urn:microsoft.com/office/officeart/2005/8/colors/accent1_4" csCatId="accent1" phldr="1"/>
      <dgm:spPr/>
      <dgm:t>
        <a:bodyPr/>
        <a:lstStyle/>
        <a:p>
          <a:endParaRPr lang="en-US"/>
        </a:p>
      </dgm:t>
    </dgm:pt>
    <dgm:pt modelId="{59A98D23-8E8D-491A-AC7C-E27D76F0FF62}">
      <dgm:prSet phldrT="[Text]"/>
      <dgm:spPr/>
      <dgm:t>
        <a:bodyPr/>
        <a:lstStyle/>
        <a:p>
          <a:r>
            <a:rPr lang="en-US" dirty="0"/>
            <a:t>Ethics</a:t>
          </a:r>
        </a:p>
      </dgm:t>
    </dgm:pt>
    <dgm:pt modelId="{D3DC7163-BC2F-4ED8-A93D-A149B03E372E}" type="parTrans" cxnId="{BD40D629-23A9-4292-8111-633F6A5CF56E}">
      <dgm:prSet/>
      <dgm:spPr/>
      <dgm:t>
        <a:bodyPr/>
        <a:lstStyle/>
        <a:p>
          <a:endParaRPr lang="en-US"/>
        </a:p>
      </dgm:t>
    </dgm:pt>
    <dgm:pt modelId="{124FCE69-67E1-4B78-8187-63989F5A3BA6}" type="sibTrans" cxnId="{BD40D629-23A9-4292-8111-633F6A5CF56E}">
      <dgm:prSet/>
      <dgm:spPr/>
      <dgm:t>
        <a:bodyPr/>
        <a:lstStyle/>
        <a:p>
          <a:endParaRPr lang="en-US"/>
        </a:p>
      </dgm:t>
    </dgm:pt>
    <dgm:pt modelId="{D48A8D1B-6192-4E6C-A6D8-9446B6B16052}">
      <dgm:prSet phldrT="[Text]"/>
      <dgm:spPr/>
      <dgm:t>
        <a:bodyPr/>
        <a:lstStyle/>
        <a:p>
          <a:r>
            <a:rPr lang="en-US" dirty="0"/>
            <a:t>External</a:t>
          </a:r>
        </a:p>
      </dgm:t>
    </dgm:pt>
    <dgm:pt modelId="{A405AB8D-1F45-405E-8218-233A29770C0F}" type="parTrans" cxnId="{5E96CEEE-9A26-43B9-8A6A-4302652732A9}">
      <dgm:prSet/>
      <dgm:spPr/>
      <dgm:t>
        <a:bodyPr/>
        <a:lstStyle/>
        <a:p>
          <a:endParaRPr lang="en-US"/>
        </a:p>
      </dgm:t>
    </dgm:pt>
    <dgm:pt modelId="{894A3A4C-14FF-4CCF-8C18-EC931DBEA278}" type="sibTrans" cxnId="{5E96CEEE-9A26-43B9-8A6A-4302652732A9}">
      <dgm:prSet/>
      <dgm:spPr/>
      <dgm:t>
        <a:bodyPr/>
        <a:lstStyle/>
        <a:p>
          <a:endParaRPr lang="en-US"/>
        </a:p>
      </dgm:t>
    </dgm:pt>
    <dgm:pt modelId="{6828B446-202F-4B96-A8AF-BBC4BBDEA016}">
      <dgm:prSet phldrT="[Text]"/>
      <dgm:spPr/>
      <dgm:t>
        <a:bodyPr/>
        <a:lstStyle/>
        <a:p>
          <a:r>
            <a:rPr lang="en-US" dirty="0"/>
            <a:t>Internal</a:t>
          </a:r>
        </a:p>
      </dgm:t>
    </dgm:pt>
    <dgm:pt modelId="{E6DA0652-8054-45E3-A41A-D4091E9ECD0B}" type="parTrans" cxnId="{AF2CACDE-B858-4435-B9AD-B0D50892C6A6}">
      <dgm:prSet/>
      <dgm:spPr/>
      <dgm:t>
        <a:bodyPr/>
        <a:lstStyle/>
        <a:p>
          <a:endParaRPr lang="en-US"/>
        </a:p>
      </dgm:t>
    </dgm:pt>
    <dgm:pt modelId="{0DD9C786-A849-49AF-B767-B5BD0CB7F196}" type="sibTrans" cxnId="{AF2CACDE-B858-4435-B9AD-B0D50892C6A6}">
      <dgm:prSet/>
      <dgm:spPr/>
      <dgm:t>
        <a:bodyPr/>
        <a:lstStyle/>
        <a:p>
          <a:endParaRPr lang="en-US"/>
        </a:p>
      </dgm:t>
    </dgm:pt>
    <dgm:pt modelId="{F79CA441-44D6-49D8-B3B9-155920F5556A}">
      <dgm:prSet phldrT="[Text]"/>
      <dgm:spPr/>
      <dgm:t>
        <a:bodyPr/>
        <a:lstStyle/>
        <a:p>
          <a:r>
            <a:rPr lang="en-US" dirty="0"/>
            <a:t>Financial</a:t>
          </a:r>
        </a:p>
      </dgm:t>
    </dgm:pt>
    <dgm:pt modelId="{7B96EC85-226A-44EB-BCE9-8623DC31A8F2}" type="parTrans" cxnId="{FB409AE2-E2E0-4FDD-82D2-CBA94BAAB5E5}">
      <dgm:prSet/>
      <dgm:spPr/>
      <dgm:t>
        <a:bodyPr/>
        <a:lstStyle/>
        <a:p>
          <a:endParaRPr lang="en-US"/>
        </a:p>
      </dgm:t>
    </dgm:pt>
    <dgm:pt modelId="{C3EFA247-D3AE-4162-B2AC-62D7200ADDAE}" type="sibTrans" cxnId="{FB409AE2-E2E0-4FDD-82D2-CBA94BAAB5E5}">
      <dgm:prSet/>
      <dgm:spPr/>
      <dgm:t>
        <a:bodyPr/>
        <a:lstStyle/>
        <a:p>
          <a:endParaRPr lang="en-US"/>
        </a:p>
      </dgm:t>
    </dgm:pt>
    <dgm:pt modelId="{D136B162-7823-4CC4-B3BD-D0B00B5EEFA8}" type="pres">
      <dgm:prSet presAssocID="{0062FC27-987B-41AA-BE4A-2CDB5D805955}" presName="cycle" presStyleCnt="0">
        <dgm:presLayoutVars>
          <dgm:dir/>
          <dgm:resizeHandles val="exact"/>
        </dgm:presLayoutVars>
      </dgm:prSet>
      <dgm:spPr/>
    </dgm:pt>
    <dgm:pt modelId="{B6337F98-60F9-49C3-82B5-2B88BEA451B9}" type="pres">
      <dgm:prSet presAssocID="{59A98D23-8E8D-491A-AC7C-E27D76F0FF62}" presName="node" presStyleLbl="node1" presStyleIdx="0" presStyleCnt="4">
        <dgm:presLayoutVars>
          <dgm:bulletEnabled val="1"/>
        </dgm:presLayoutVars>
      </dgm:prSet>
      <dgm:spPr/>
    </dgm:pt>
    <dgm:pt modelId="{03C445D1-A2BC-4D11-A0B6-9B506D4A3E0E}" type="pres">
      <dgm:prSet presAssocID="{59A98D23-8E8D-491A-AC7C-E27D76F0FF62}" presName="spNode" presStyleCnt="0"/>
      <dgm:spPr/>
    </dgm:pt>
    <dgm:pt modelId="{1D828001-E4D2-4392-BE19-79A7C320BE79}" type="pres">
      <dgm:prSet presAssocID="{124FCE69-67E1-4B78-8187-63989F5A3BA6}" presName="sibTrans" presStyleLbl="sibTrans1D1" presStyleIdx="0" presStyleCnt="4"/>
      <dgm:spPr/>
    </dgm:pt>
    <dgm:pt modelId="{56E1F1BD-DDCC-4868-AC04-86D7B8D9214E}" type="pres">
      <dgm:prSet presAssocID="{D48A8D1B-6192-4E6C-A6D8-9446B6B16052}" presName="node" presStyleLbl="node1" presStyleIdx="1" presStyleCnt="4">
        <dgm:presLayoutVars>
          <dgm:bulletEnabled val="1"/>
        </dgm:presLayoutVars>
      </dgm:prSet>
      <dgm:spPr/>
    </dgm:pt>
    <dgm:pt modelId="{E634DBF8-75E3-49C9-898C-7387A4DF0BC4}" type="pres">
      <dgm:prSet presAssocID="{D48A8D1B-6192-4E6C-A6D8-9446B6B16052}" presName="spNode" presStyleCnt="0"/>
      <dgm:spPr/>
    </dgm:pt>
    <dgm:pt modelId="{E38C8677-2637-455D-9A75-7A4561AC1457}" type="pres">
      <dgm:prSet presAssocID="{894A3A4C-14FF-4CCF-8C18-EC931DBEA278}" presName="sibTrans" presStyleLbl="sibTrans1D1" presStyleIdx="1" presStyleCnt="4"/>
      <dgm:spPr/>
    </dgm:pt>
    <dgm:pt modelId="{51E117CC-8D3D-4FB4-B635-99710D868BA3}" type="pres">
      <dgm:prSet presAssocID="{6828B446-202F-4B96-A8AF-BBC4BBDEA016}" presName="node" presStyleLbl="node1" presStyleIdx="2" presStyleCnt="4">
        <dgm:presLayoutVars>
          <dgm:bulletEnabled val="1"/>
        </dgm:presLayoutVars>
      </dgm:prSet>
      <dgm:spPr/>
    </dgm:pt>
    <dgm:pt modelId="{A41F4B13-A130-47AC-B18E-D03A9461E6E5}" type="pres">
      <dgm:prSet presAssocID="{6828B446-202F-4B96-A8AF-BBC4BBDEA016}" presName="spNode" presStyleCnt="0"/>
      <dgm:spPr/>
    </dgm:pt>
    <dgm:pt modelId="{766B0D3C-8C88-4536-8750-7E43E5191C67}" type="pres">
      <dgm:prSet presAssocID="{0DD9C786-A849-49AF-B767-B5BD0CB7F196}" presName="sibTrans" presStyleLbl="sibTrans1D1" presStyleIdx="2" presStyleCnt="4"/>
      <dgm:spPr/>
    </dgm:pt>
    <dgm:pt modelId="{98919DC3-3BD3-42C0-AF8E-C3892C28318C}" type="pres">
      <dgm:prSet presAssocID="{F79CA441-44D6-49D8-B3B9-155920F5556A}" presName="node" presStyleLbl="node1" presStyleIdx="3" presStyleCnt="4">
        <dgm:presLayoutVars>
          <dgm:bulletEnabled val="1"/>
        </dgm:presLayoutVars>
      </dgm:prSet>
      <dgm:spPr/>
    </dgm:pt>
    <dgm:pt modelId="{A6F9D24D-C089-4061-95AF-34690E51C349}" type="pres">
      <dgm:prSet presAssocID="{F79CA441-44D6-49D8-B3B9-155920F5556A}" presName="spNode" presStyleCnt="0"/>
      <dgm:spPr/>
    </dgm:pt>
    <dgm:pt modelId="{5E865BC1-84FB-4AEE-A4DD-D5BF2B8C2EF1}" type="pres">
      <dgm:prSet presAssocID="{C3EFA247-D3AE-4162-B2AC-62D7200ADDAE}" presName="sibTrans" presStyleLbl="sibTrans1D1" presStyleIdx="3" presStyleCnt="4"/>
      <dgm:spPr/>
    </dgm:pt>
  </dgm:ptLst>
  <dgm:cxnLst>
    <dgm:cxn modelId="{BD40D629-23A9-4292-8111-633F6A5CF56E}" srcId="{0062FC27-987B-41AA-BE4A-2CDB5D805955}" destId="{59A98D23-8E8D-491A-AC7C-E27D76F0FF62}" srcOrd="0" destOrd="0" parTransId="{D3DC7163-BC2F-4ED8-A93D-A149B03E372E}" sibTransId="{124FCE69-67E1-4B78-8187-63989F5A3BA6}"/>
    <dgm:cxn modelId="{CA2F9A69-1AB2-499B-83FD-0C7196B08244}" type="presOf" srcId="{C3EFA247-D3AE-4162-B2AC-62D7200ADDAE}" destId="{5E865BC1-84FB-4AEE-A4DD-D5BF2B8C2EF1}" srcOrd="0" destOrd="0" presId="urn:microsoft.com/office/officeart/2005/8/layout/cycle6"/>
    <dgm:cxn modelId="{88C5156B-A8E7-4637-8F50-9628486E16B2}" type="presOf" srcId="{D48A8D1B-6192-4E6C-A6D8-9446B6B16052}" destId="{56E1F1BD-DDCC-4868-AC04-86D7B8D9214E}" srcOrd="0" destOrd="0" presId="urn:microsoft.com/office/officeart/2005/8/layout/cycle6"/>
    <dgm:cxn modelId="{8A25254D-CC68-48F9-9F56-81E6F8C037B3}" type="presOf" srcId="{6828B446-202F-4B96-A8AF-BBC4BBDEA016}" destId="{51E117CC-8D3D-4FB4-B635-99710D868BA3}" srcOrd="0" destOrd="0" presId="urn:microsoft.com/office/officeart/2005/8/layout/cycle6"/>
    <dgm:cxn modelId="{D7B44A7B-9D8E-41E2-8604-F23319DE84C9}" type="presOf" srcId="{F79CA441-44D6-49D8-B3B9-155920F5556A}" destId="{98919DC3-3BD3-42C0-AF8E-C3892C28318C}" srcOrd="0" destOrd="0" presId="urn:microsoft.com/office/officeart/2005/8/layout/cycle6"/>
    <dgm:cxn modelId="{DA39CA92-3751-4B9E-B08D-5B05CD105396}" type="presOf" srcId="{124FCE69-67E1-4B78-8187-63989F5A3BA6}" destId="{1D828001-E4D2-4392-BE19-79A7C320BE79}" srcOrd="0" destOrd="0" presId="urn:microsoft.com/office/officeart/2005/8/layout/cycle6"/>
    <dgm:cxn modelId="{51A21794-B69F-418E-B53D-B62645AD4E93}" type="presOf" srcId="{59A98D23-8E8D-491A-AC7C-E27D76F0FF62}" destId="{B6337F98-60F9-49C3-82B5-2B88BEA451B9}" srcOrd="0" destOrd="0" presId="urn:microsoft.com/office/officeart/2005/8/layout/cycle6"/>
    <dgm:cxn modelId="{4DF2A994-6698-43BF-887D-B40FE92FC98E}" type="presOf" srcId="{894A3A4C-14FF-4CCF-8C18-EC931DBEA278}" destId="{E38C8677-2637-455D-9A75-7A4561AC1457}" srcOrd="0" destOrd="0" presId="urn:microsoft.com/office/officeart/2005/8/layout/cycle6"/>
    <dgm:cxn modelId="{34C8849E-E600-4861-8E09-9B8026ADD129}" type="presOf" srcId="{0DD9C786-A849-49AF-B767-B5BD0CB7F196}" destId="{766B0D3C-8C88-4536-8750-7E43E5191C67}" srcOrd="0" destOrd="0" presId="urn:microsoft.com/office/officeart/2005/8/layout/cycle6"/>
    <dgm:cxn modelId="{E6DDBDBC-8D39-49A2-B043-F030525622CE}" type="presOf" srcId="{0062FC27-987B-41AA-BE4A-2CDB5D805955}" destId="{D136B162-7823-4CC4-B3BD-D0B00B5EEFA8}" srcOrd="0" destOrd="0" presId="urn:microsoft.com/office/officeart/2005/8/layout/cycle6"/>
    <dgm:cxn modelId="{AF2CACDE-B858-4435-B9AD-B0D50892C6A6}" srcId="{0062FC27-987B-41AA-BE4A-2CDB5D805955}" destId="{6828B446-202F-4B96-A8AF-BBC4BBDEA016}" srcOrd="2" destOrd="0" parTransId="{E6DA0652-8054-45E3-A41A-D4091E9ECD0B}" sibTransId="{0DD9C786-A849-49AF-B767-B5BD0CB7F196}"/>
    <dgm:cxn modelId="{FB409AE2-E2E0-4FDD-82D2-CBA94BAAB5E5}" srcId="{0062FC27-987B-41AA-BE4A-2CDB5D805955}" destId="{F79CA441-44D6-49D8-B3B9-155920F5556A}" srcOrd="3" destOrd="0" parTransId="{7B96EC85-226A-44EB-BCE9-8623DC31A8F2}" sibTransId="{C3EFA247-D3AE-4162-B2AC-62D7200ADDAE}"/>
    <dgm:cxn modelId="{5E96CEEE-9A26-43B9-8A6A-4302652732A9}" srcId="{0062FC27-987B-41AA-BE4A-2CDB5D805955}" destId="{D48A8D1B-6192-4E6C-A6D8-9446B6B16052}" srcOrd="1" destOrd="0" parTransId="{A405AB8D-1F45-405E-8218-233A29770C0F}" sibTransId="{894A3A4C-14FF-4CCF-8C18-EC931DBEA278}"/>
    <dgm:cxn modelId="{372B2BE5-EDD1-4B32-AC2B-B08DA446B8FC}" type="presParOf" srcId="{D136B162-7823-4CC4-B3BD-D0B00B5EEFA8}" destId="{B6337F98-60F9-49C3-82B5-2B88BEA451B9}" srcOrd="0" destOrd="0" presId="urn:microsoft.com/office/officeart/2005/8/layout/cycle6"/>
    <dgm:cxn modelId="{8158A768-AA8D-444E-B12A-A18ECDD67B68}" type="presParOf" srcId="{D136B162-7823-4CC4-B3BD-D0B00B5EEFA8}" destId="{03C445D1-A2BC-4D11-A0B6-9B506D4A3E0E}" srcOrd="1" destOrd="0" presId="urn:microsoft.com/office/officeart/2005/8/layout/cycle6"/>
    <dgm:cxn modelId="{222B9DDF-4984-46D1-B2CA-A462575BCDCA}" type="presParOf" srcId="{D136B162-7823-4CC4-B3BD-D0B00B5EEFA8}" destId="{1D828001-E4D2-4392-BE19-79A7C320BE79}" srcOrd="2" destOrd="0" presId="urn:microsoft.com/office/officeart/2005/8/layout/cycle6"/>
    <dgm:cxn modelId="{70AC4612-0069-416A-BAAF-AC2A72594050}" type="presParOf" srcId="{D136B162-7823-4CC4-B3BD-D0B00B5EEFA8}" destId="{56E1F1BD-DDCC-4868-AC04-86D7B8D9214E}" srcOrd="3" destOrd="0" presId="urn:microsoft.com/office/officeart/2005/8/layout/cycle6"/>
    <dgm:cxn modelId="{0D692FAE-C89F-4A11-9511-A1B480BB0BE3}" type="presParOf" srcId="{D136B162-7823-4CC4-B3BD-D0B00B5EEFA8}" destId="{E634DBF8-75E3-49C9-898C-7387A4DF0BC4}" srcOrd="4" destOrd="0" presId="urn:microsoft.com/office/officeart/2005/8/layout/cycle6"/>
    <dgm:cxn modelId="{2C75822C-7D01-42B8-B569-DA7AE43FF4EA}" type="presParOf" srcId="{D136B162-7823-4CC4-B3BD-D0B00B5EEFA8}" destId="{E38C8677-2637-455D-9A75-7A4561AC1457}" srcOrd="5" destOrd="0" presId="urn:microsoft.com/office/officeart/2005/8/layout/cycle6"/>
    <dgm:cxn modelId="{287942EB-9721-4876-B0E6-99BA5645F653}" type="presParOf" srcId="{D136B162-7823-4CC4-B3BD-D0B00B5EEFA8}" destId="{51E117CC-8D3D-4FB4-B635-99710D868BA3}" srcOrd="6" destOrd="0" presId="urn:microsoft.com/office/officeart/2005/8/layout/cycle6"/>
    <dgm:cxn modelId="{EA2AB5FE-5EA9-4C77-8D9D-62F0521ECED3}" type="presParOf" srcId="{D136B162-7823-4CC4-B3BD-D0B00B5EEFA8}" destId="{A41F4B13-A130-47AC-B18E-D03A9461E6E5}" srcOrd="7" destOrd="0" presId="urn:microsoft.com/office/officeart/2005/8/layout/cycle6"/>
    <dgm:cxn modelId="{8AB8B9BE-E894-4CED-87E8-B4656F58370E}" type="presParOf" srcId="{D136B162-7823-4CC4-B3BD-D0B00B5EEFA8}" destId="{766B0D3C-8C88-4536-8750-7E43E5191C67}" srcOrd="8" destOrd="0" presId="urn:microsoft.com/office/officeart/2005/8/layout/cycle6"/>
    <dgm:cxn modelId="{7D58E62A-243A-4308-B6CE-31998FCD4498}" type="presParOf" srcId="{D136B162-7823-4CC4-B3BD-D0B00B5EEFA8}" destId="{98919DC3-3BD3-42C0-AF8E-C3892C28318C}" srcOrd="9" destOrd="0" presId="urn:microsoft.com/office/officeart/2005/8/layout/cycle6"/>
    <dgm:cxn modelId="{FBAF5B47-00DE-4CA8-97A1-E5EBD0DAA1FB}" type="presParOf" srcId="{D136B162-7823-4CC4-B3BD-D0B00B5EEFA8}" destId="{A6F9D24D-C089-4061-95AF-34690E51C349}" srcOrd="10" destOrd="0" presId="urn:microsoft.com/office/officeart/2005/8/layout/cycle6"/>
    <dgm:cxn modelId="{9EFE3FAE-F506-408C-8573-6D10660A7D8C}" type="presParOf" srcId="{D136B162-7823-4CC4-B3BD-D0B00B5EEFA8}" destId="{5E865BC1-84FB-4AEE-A4DD-D5BF2B8C2EF1}" srcOrd="11"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D0B72D-D015-44D0-957E-837A4522D20D}" type="doc">
      <dgm:prSet loTypeId="urn:microsoft.com/office/officeart/2005/8/layout/radial5" loCatId="cycle" qsTypeId="urn:microsoft.com/office/officeart/2005/8/quickstyle/simple1" qsCatId="simple" csTypeId="urn:microsoft.com/office/officeart/2005/8/colors/accent2_3" csCatId="accent2" phldr="1"/>
      <dgm:spPr/>
      <dgm:t>
        <a:bodyPr/>
        <a:lstStyle/>
        <a:p>
          <a:endParaRPr lang="en-US"/>
        </a:p>
      </dgm:t>
    </dgm:pt>
    <dgm:pt modelId="{8B215572-3D37-4402-9AE9-56CC942E598D}">
      <dgm:prSet phldrT="[Text]" custT="1"/>
      <dgm:spPr/>
      <dgm:t>
        <a:bodyPr/>
        <a:lstStyle/>
        <a:p>
          <a:r>
            <a:rPr lang="en-US" sz="2000" dirty="0"/>
            <a:t>Barriers</a:t>
          </a:r>
        </a:p>
      </dgm:t>
    </dgm:pt>
    <dgm:pt modelId="{FE32C6F6-468C-4196-A265-2350DB9BE3C9}" type="parTrans" cxnId="{7716A6CD-46CD-455E-AB55-0F1805E9F92A}">
      <dgm:prSet/>
      <dgm:spPr/>
      <dgm:t>
        <a:bodyPr/>
        <a:lstStyle/>
        <a:p>
          <a:endParaRPr lang="en-US" sz="1800"/>
        </a:p>
      </dgm:t>
    </dgm:pt>
    <dgm:pt modelId="{8F79642E-5E7E-4847-BB0A-C6D9D4126C8E}" type="sibTrans" cxnId="{7716A6CD-46CD-455E-AB55-0F1805E9F92A}">
      <dgm:prSet/>
      <dgm:spPr/>
      <dgm:t>
        <a:bodyPr/>
        <a:lstStyle/>
        <a:p>
          <a:endParaRPr lang="en-US" sz="1800"/>
        </a:p>
      </dgm:t>
    </dgm:pt>
    <dgm:pt modelId="{065E8E7E-7D63-4FF0-8AF1-B7218FA41BE3}">
      <dgm:prSet phldrT="[Text]" custT="1"/>
      <dgm:spPr/>
      <dgm:t>
        <a:bodyPr/>
        <a:lstStyle/>
        <a:p>
          <a:r>
            <a:rPr lang="en-US" sz="2000" dirty="0"/>
            <a:t>Legislative</a:t>
          </a:r>
        </a:p>
      </dgm:t>
    </dgm:pt>
    <dgm:pt modelId="{C78FD043-4B46-4384-8342-7A4DC7338584}" type="parTrans" cxnId="{D0B0B78C-7921-491E-98DC-0D13EF881F9E}">
      <dgm:prSet custT="1"/>
      <dgm:spPr/>
      <dgm:t>
        <a:bodyPr/>
        <a:lstStyle/>
        <a:p>
          <a:endParaRPr lang="en-US" sz="1800"/>
        </a:p>
      </dgm:t>
    </dgm:pt>
    <dgm:pt modelId="{3AA727EE-CCD5-4008-9A50-B54CC6BEF3C6}" type="sibTrans" cxnId="{D0B0B78C-7921-491E-98DC-0D13EF881F9E}">
      <dgm:prSet/>
      <dgm:spPr/>
      <dgm:t>
        <a:bodyPr/>
        <a:lstStyle/>
        <a:p>
          <a:endParaRPr lang="en-US" sz="1800"/>
        </a:p>
      </dgm:t>
    </dgm:pt>
    <dgm:pt modelId="{05A8DABC-6135-40D6-8CD4-A530310930A7}">
      <dgm:prSet phldrT="[Text]" custT="1"/>
      <dgm:spPr/>
      <dgm:t>
        <a:bodyPr/>
        <a:lstStyle/>
        <a:p>
          <a:r>
            <a:rPr lang="en-US" sz="2000" dirty="0"/>
            <a:t>Institutional</a:t>
          </a:r>
        </a:p>
      </dgm:t>
    </dgm:pt>
    <dgm:pt modelId="{CDAA3D5D-1D2A-4C64-A904-EEFCC6148CD6}" type="parTrans" cxnId="{A61EC432-1E3A-4EEB-BF37-0EFA33C52C92}">
      <dgm:prSet custT="1"/>
      <dgm:spPr/>
      <dgm:t>
        <a:bodyPr/>
        <a:lstStyle/>
        <a:p>
          <a:endParaRPr lang="en-US" sz="1800"/>
        </a:p>
      </dgm:t>
    </dgm:pt>
    <dgm:pt modelId="{23DF71E4-0325-4389-92DB-1143899CCEC0}" type="sibTrans" cxnId="{A61EC432-1E3A-4EEB-BF37-0EFA33C52C92}">
      <dgm:prSet/>
      <dgm:spPr/>
      <dgm:t>
        <a:bodyPr/>
        <a:lstStyle/>
        <a:p>
          <a:endParaRPr lang="en-US" sz="1800"/>
        </a:p>
      </dgm:t>
    </dgm:pt>
    <dgm:pt modelId="{A637E36D-17C8-470C-AEE4-0E1CFEAF47AA}">
      <dgm:prSet phldrT="[Text]" custT="1"/>
      <dgm:spPr/>
      <dgm:t>
        <a:bodyPr/>
        <a:lstStyle/>
        <a:p>
          <a:r>
            <a:rPr lang="en-US" sz="2000" dirty="0"/>
            <a:t>Technical</a:t>
          </a:r>
        </a:p>
      </dgm:t>
    </dgm:pt>
    <dgm:pt modelId="{3F0149BB-9BC2-4651-A1CC-E44E606BBF79}" type="parTrans" cxnId="{B87D86D7-21AC-402F-82DA-2A4C13D14CAF}">
      <dgm:prSet custT="1"/>
      <dgm:spPr/>
      <dgm:t>
        <a:bodyPr/>
        <a:lstStyle/>
        <a:p>
          <a:endParaRPr lang="en-US" sz="1800"/>
        </a:p>
      </dgm:t>
    </dgm:pt>
    <dgm:pt modelId="{ACCB5B4E-DF10-458B-AC2F-166A0317CDE4}" type="sibTrans" cxnId="{B87D86D7-21AC-402F-82DA-2A4C13D14CAF}">
      <dgm:prSet/>
      <dgm:spPr/>
      <dgm:t>
        <a:bodyPr/>
        <a:lstStyle/>
        <a:p>
          <a:endParaRPr lang="en-US" sz="1800"/>
        </a:p>
      </dgm:t>
    </dgm:pt>
    <dgm:pt modelId="{A50E2E9C-0131-456C-A414-770F929FD96F}">
      <dgm:prSet phldrT="[Text]" custT="1"/>
      <dgm:spPr/>
      <dgm:t>
        <a:bodyPr/>
        <a:lstStyle/>
        <a:p>
          <a:r>
            <a:rPr lang="en-US" sz="2000" dirty="0"/>
            <a:t>Financial</a:t>
          </a:r>
        </a:p>
      </dgm:t>
    </dgm:pt>
    <dgm:pt modelId="{D33730D5-402A-4C6A-8898-AB2360C2B0E9}" type="parTrans" cxnId="{E9109FB6-A8AB-4BC3-9880-F5622577050E}">
      <dgm:prSet custT="1"/>
      <dgm:spPr/>
      <dgm:t>
        <a:bodyPr/>
        <a:lstStyle/>
        <a:p>
          <a:endParaRPr lang="en-US" sz="1800"/>
        </a:p>
      </dgm:t>
    </dgm:pt>
    <dgm:pt modelId="{911D3E89-9A64-418E-B7E6-3B019A8A9B55}" type="sibTrans" cxnId="{E9109FB6-A8AB-4BC3-9880-F5622577050E}">
      <dgm:prSet/>
      <dgm:spPr/>
      <dgm:t>
        <a:bodyPr/>
        <a:lstStyle/>
        <a:p>
          <a:endParaRPr lang="en-US" sz="1800"/>
        </a:p>
      </dgm:t>
    </dgm:pt>
    <dgm:pt modelId="{6ABAAB26-B4C1-48A1-AA25-C0672659CAE7}">
      <dgm:prSet phldrT="[Text]" custT="1"/>
      <dgm:spPr/>
      <dgm:t>
        <a:bodyPr/>
        <a:lstStyle/>
        <a:p>
          <a:r>
            <a:rPr lang="en-US" sz="2000" dirty="0"/>
            <a:t>Communication </a:t>
          </a:r>
        </a:p>
      </dgm:t>
    </dgm:pt>
    <dgm:pt modelId="{A9F49A9E-5539-4BD6-AEB5-AD22B0C2F11E}" type="parTrans" cxnId="{1F2A8866-241E-4D48-BC65-EDA86D2E6854}">
      <dgm:prSet custT="1"/>
      <dgm:spPr/>
      <dgm:t>
        <a:bodyPr/>
        <a:lstStyle/>
        <a:p>
          <a:endParaRPr lang="en-US" sz="1800"/>
        </a:p>
      </dgm:t>
    </dgm:pt>
    <dgm:pt modelId="{D4C40DAE-F7E3-4B19-BE33-AF676438F8C7}" type="sibTrans" cxnId="{1F2A8866-241E-4D48-BC65-EDA86D2E6854}">
      <dgm:prSet/>
      <dgm:spPr/>
      <dgm:t>
        <a:bodyPr/>
        <a:lstStyle/>
        <a:p>
          <a:endParaRPr lang="en-US" sz="1800"/>
        </a:p>
      </dgm:t>
    </dgm:pt>
    <dgm:pt modelId="{400E4DBA-B336-4E3F-9127-72FD474158BE}">
      <dgm:prSet phldrT="[Text]"/>
      <dgm:spPr/>
      <dgm:t>
        <a:bodyPr/>
        <a:lstStyle/>
        <a:p>
          <a:endParaRPr lang="en-US" sz="1800" dirty="0"/>
        </a:p>
      </dgm:t>
    </dgm:pt>
    <dgm:pt modelId="{66BDBD7B-0D02-46CB-8749-36DD822F2CE8}" type="parTrans" cxnId="{FCCEE15B-E9AB-4AE1-82C2-2E9E6E7FD0C5}">
      <dgm:prSet/>
      <dgm:spPr/>
      <dgm:t>
        <a:bodyPr/>
        <a:lstStyle/>
        <a:p>
          <a:endParaRPr lang="en-US" sz="1800"/>
        </a:p>
      </dgm:t>
    </dgm:pt>
    <dgm:pt modelId="{27827D80-E697-4B5B-93BC-27E89D494632}" type="sibTrans" cxnId="{FCCEE15B-E9AB-4AE1-82C2-2E9E6E7FD0C5}">
      <dgm:prSet/>
      <dgm:spPr/>
      <dgm:t>
        <a:bodyPr/>
        <a:lstStyle/>
        <a:p>
          <a:endParaRPr lang="en-US" sz="1800"/>
        </a:p>
      </dgm:t>
    </dgm:pt>
    <dgm:pt modelId="{CD3A4A7F-EDBA-4B7A-A4FA-7A73E9988DC5}" type="pres">
      <dgm:prSet presAssocID="{15D0B72D-D015-44D0-957E-837A4522D20D}" presName="Name0" presStyleCnt="0">
        <dgm:presLayoutVars>
          <dgm:chMax val="1"/>
          <dgm:dir/>
          <dgm:animLvl val="ctr"/>
          <dgm:resizeHandles val="exact"/>
        </dgm:presLayoutVars>
      </dgm:prSet>
      <dgm:spPr/>
    </dgm:pt>
    <dgm:pt modelId="{38CAD41A-F4D7-4159-9CC5-689BBBFF09E6}" type="pres">
      <dgm:prSet presAssocID="{8B215572-3D37-4402-9AE9-56CC942E598D}" presName="centerShape" presStyleLbl="node0" presStyleIdx="0" presStyleCnt="1"/>
      <dgm:spPr/>
    </dgm:pt>
    <dgm:pt modelId="{2B1A4408-3F62-468D-87A1-730EF3F781BC}" type="pres">
      <dgm:prSet presAssocID="{C78FD043-4B46-4384-8342-7A4DC7338584}" presName="parTrans" presStyleLbl="sibTrans2D1" presStyleIdx="0" presStyleCnt="5"/>
      <dgm:spPr/>
    </dgm:pt>
    <dgm:pt modelId="{7EDC789F-C999-4B8E-AF6F-482D6830107D}" type="pres">
      <dgm:prSet presAssocID="{C78FD043-4B46-4384-8342-7A4DC7338584}" presName="connectorText" presStyleLbl="sibTrans2D1" presStyleIdx="0" presStyleCnt="5"/>
      <dgm:spPr/>
    </dgm:pt>
    <dgm:pt modelId="{408284B7-EEFC-49A2-8329-168763A30FBC}" type="pres">
      <dgm:prSet presAssocID="{065E8E7E-7D63-4FF0-8AF1-B7218FA41BE3}" presName="node" presStyleLbl="node1" presStyleIdx="0" presStyleCnt="5" custScaleX="118591" custScaleY="95634">
        <dgm:presLayoutVars>
          <dgm:bulletEnabled val="1"/>
        </dgm:presLayoutVars>
      </dgm:prSet>
      <dgm:spPr/>
    </dgm:pt>
    <dgm:pt modelId="{DF73C54C-767C-479A-9734-C5569D8E9F3E}" type="pres">
      <dgm:prSet presAssocID="{CDAA3D5D-1D2A-4C64-A904-EEFCC6148CD6}" presName="parTrans" presStyleLbl="sibTrans2D1" presStyleIdx="1" presStyleCnt="5"/>
      <dgm:spPr/>
    </dgm:pt>
    <dgm:pt modelId="{75D22B1C-C45B-4A25-882A-7D5E005B90D4}" type="pres">
      <dgm:prSet presAssocID="{CDAA3D5D-1D2A-4C64-A904-EEFCC6148CD6}" presName="connectorText" presStyleLbl="sibTrans2D1" presStyleIdx="1" presStyleCnt="5"/>
      <dgm:spPr/>
    </dgm:pt>
    <dgm:pt modelId="{837E3FCD-2779-40A7-B1EA-F1D6E5C9638C}" type="pres">
      <dgm:prSet presAssocID="{05A8DABC-6135-40D6-8CD4-A530310930A7}" presName="node" presStyleLbl="node1" presStyleIdx="1" presStyleCnt="5" custScaleX="168887" custScaleY="108203" custRadScaleRad="109126" custRadScaleInc="2742">
        <dgm:presLayoutVars>
          <dgm:bulletEnabled val="1"/>
        </dgm:presLayoutVars>
      </dgm:prSet>
      <dgm:spPr/>
    </dgm:pt>
    <dgm:pt modelId="{7A541499-351C-4EBE-BB75-0A55902D79D1}" type="pres">
      <dgm:prSet presAssocID="{3F0149BB-9BC2-4651-A1CC-E44E606BBF79}" presName="parTrans" presStyleLbl="sibTrans2D1" presStyleIdx="2" presStyleCnt="5"/>
      <dgm:spPr/>
    </dgm:pt>
    <dgm:pt modelId="{338BDF0F-B7E0-4A35-818F-B989C74093DF}" type="pres">
      <dgm:prSet presAssocID="{3F0149BB-9BC2-4651-A1CC-E44E606BBF79}" presName="connectorText" presStyleLbl="sibTrans2D1" presStyleIdx="2" presStyleCnt="5"/>
      <dgm:spPr/>
    </dgm:pt>
    <dgm:pt modelId="{02FA6C99-5A68-451B-8737-07EE37F8285E}" type="pres">
      <dgm:prSet presAssocID="{A637E36D-17C8-470C-AEE4-0E1CFEAF47AA}" presName="node" presStyleLbl="node1" presStyleIdx="2" presStyleCnt="5" custScaleX="112350">
        <dgm:presLayoutVars>
          <dgm:bulletEnabled val="1"/>
        </dgm:presLayoutVars>
      </dgm:prSet>
      <dgm:spPr/>
    </dgm:pt>
    <dgm:pt modelId="{93FBDD63-8EA4-4FDB-B1EF-8F19E6D46FC1}" type="pres">
      <dgm:prSet presAssocID="{D33730D5-402A-4C6A-8898-AB2360C2B0E9}" presName="parTrans" presStyleLbl="sibTrans2D1" presStyleIdx="3" presStyleCnt="5"/>
      <dgm:spPr/>
    </dgm:pt>
    <dgm:pt modelId="{81475800-29F8-4EBD-AC07-9C5B60FE43AF}" type="pres">
      <dgm:prSet presAssocID="{D33730D5-402A-4C6A-8898-AB2360C2B0E9}" presName="connectorText" presStyleLbl="sibTrans2D1" presStyleIdx="3" presStyleCnt="5"/>
      <dgm:spPr/>
    </dgm:pt>
    <dgm:pt modelId="{39561967-1E96-48C2-8D68-0AD08E551EF6}" type="pres">
      <dgm:prSet presAssocID="{A50E2E9C-0131-456C-A414-770F929FD96F}" presName="node" presStyleLbl="node1" presStyleIdx="3" presStyleCnt="5">
        <dgm:presLayoutVars>
          <dgm:bulletEnabled val="1"/>
        </dgm:presLayoutVars>
      </dgm:prSet>
      <dgm:spPr/>
    </dgm:pt>
    <dgm:pt modelId="{3A18B501-E571-4579-B565-3D4247893281}" type="pres">
      <dgm:prSet presAssocID="{A9F49A9E-5539-4BD6-AEB5-AD22B0C2F11E}" presName="parTrans" presStyleLbl="sibTrans2D1" presStyleIdx="4" presStyleCnt="5"/>
      <dgm:spPr/>
    </dgm:pt>
    <dgm:pt modelId="{7A6F6E4B-4319-4BDC-9DAB-99F5834074D5}" type="pres">
      <dgm:prSet presAssocID="{A9F49A9E-5539-4BD6-AEB5-AD22B0C2F11E}" presName="connectorText" presStyleLbl="sibTrans2D1" presStyleIdx="4" presStyleCnt="5"/>
      <dgm:spPr/>
    </dgm:pt>
    <dgm:pt modelId="{16454139-1BA0-4990-937F-25BF5B19004F}" type="pres">
      <dgm:prSet presAssocID="{6ABAAB26-B4C1-48A1-AA25-C0672659CAE7}" presName="node" presStyleLbl="node1" presStyleIdx="4" presStyleCnt="5" custScaleX="188623" custScaleY="97780" custRadScaleRad="120426" custRadScaleInc="-7292">
        <dgm:presLayoutVars>
          <dgm:bulletEnabled val="1"/>
        </dgm:presLayoutVars>
      </dgm:prSet>
      <dgm:spPr/>
    </dgm:pt>
  </dgm:ptLst>
  <dgm:cxnLst>
    <dgm:cxn modelId="{A61EC432-1E3A-4EEB-BF37-0EFA33C52C92}" srcId="{8B215572-3D37-4402-9AE9-56CC942E598D}" destId="{05A8DABC-6135-40D6-8CD4-A530310930A7}" srcOrd="1" destOrd="0" parTransId="{CDAA3D5D-1D2A-4C64-A904-EEFCC6148CD6}" sibTransId="{23DF71E4-0325-4389-92DB-1143899CCEC0}"/>
    <dgm:cxn modelId="{CFFAE33A-ACBC-48AD-BB40-AB626E32058C}" type="presOf" srcId="{CDAA3D5D-1D2A-4C64-A904-EEFCC6148CD6}" destId="{75D22B1C-C45B-4A25-882A-7D5E005B90D4}" srcOrd="1" destOrd="0" presId="urn:microsoft.com/office/officeart/2005/8/layout/radial5"/>
    <dgm:cxn modelId="{B9858940-1689-4E1E-8600-E3E9B2D564C9}" type="presOf" srcId="{3F0149BB-9BC2-4651-A1CC-E44E606BBF79}" destId="{7A541499-351C-4EBE-BB75-0A55902D79D1}" srcOrd="0" destOrd="0" presId="urn:microsoft.com/office/officeart/2005/8/layout/radial5"/>
    <dgm:cxn modelId="{FCCEE15B-E9AB-4AE1-82C2-2E9E6E7FD0C5}" srcId="{15D0B72D-D015-44D0-957E-837A4522D20D}" destId="{400E4DBA-B336-4E3F-9127-72FD474158BE}" srcOrd="1" destOrd="0" parTransId="{66BDBD7B-0D02-46CB-8749-36DD822F2CE8}" sibTransId="{27827D80-E697-4B5B-93BC-27E89D494632}"/>
    <dgm:cxn modelId="{57406D46-2D51-4308-B9C0-C2E60714E34F}" type="presOf" srcId="{05A8DABC-6135-40D6-8CD4-A530310930A7}" destId="{837E3FCD-2779-40A7-B1EA-F1D6E5C9638C}" srcOrd="0" destOrd="0" presId="urn:microsoft.com/office/officeart/2005/8/layout/radial5"/>
    <dgm:cxn modelId="{1F2A8866-241E-4D48-BC65-EDA86D2E6854}" srcId="{8B215572-3D37-4402-9AE9-56CC942E598D}" destId="{6ABAAB26-B4C1-48A1-AA25-C0672659CAE7}" srcOrd="4" destOrd="0" parTransId="{A9F49A9E-5539-4BD6-AEB5-AD22B0C2F11E}" sibTransId="{D4C40DAE-F7E3-4B19-BE33-AF676438F8C7}"/>
    <dgm:cxn modelId="{307AF652-D7BD-4D63-BCA5-62BAFADC8916}" type="presOf" srcId="{C78FD043-4B46-4384-8342-7A4DC7338584}" destId="{7EDC789F-C999-4B8E-AF6F-482D6830107D}" srcOrd="1" destOrd="0" presId="urn:microsoft.com/office/officeart/2005/8/layout/radial5"/>
    <dgm:cxn modelId="{D92BD756-83B4-44E7-BD65-31DC728A1EB3}" type="presOf" srcId="{CDAA3D5D-1D2A-4C64-A904-EEFCC6148CD6}" destId="{DF73C54C-767C-479A-9734-C5569D8E9F3E}" srcOrd="0" destOrd="0" presId="urn:microsoft.com/office/officeart/2005/8/layout/radial5"/>
    <dgm:cxn modelId="{6B961D57-63B8-4849-9A53-F2C73456D741}" type="presOf" srcId="{A637E36D-17C8-470C-AEE4-0E1CFEAF47AA}" destId="{02FA6C99-5A68-451B-8737-07EE37F8285E}" srcOrd="0" destOrd="0" presId="urn:microsoft.com/office/officeart/2005/8/layout/radial5"/>
    <dgm:cxn modelId="{B9A9C578-4DA4-40F2-BF1B-6513A9B83FF3}" type="presOf" srcId="{D33730D5-402A-4C6A-8898-AB2360C2B0E9}" destId="{93FBDD63-8EA4-4FDB-B1EF-8F19E6D46FC1}" srcOrd="0" destOrd="0" presId="urn:microsoft.com/office/officeart/2005/8/layout/radial5"/>
    <dgm:cxn modelId="{30DAEA78-2168-4750-9B60-37F306C72794}" type="presOf" srcId="{3F0149BB-9BC2-4651-A1CC-E44E606BBF79}" destId="{338BDF0F-B7E0-4A35-818F-B989C74093DF}" srcOrd="1" destOrd="0" presId="urn:microsoft.com/office/officeart/2005/8/layout/radial5"/>
    <dgm:cxn modelId="{B7BDB679-6459-4EFC-B620-F8FFDBD0E7FD}" type="presOf" srcId="{A50E2E9C-0131-456C-A414-770F929FD96F}" destId="{39561967-1E96-48C2-8D68-0AD08E551EF6}" srcOrd="0" destOrd="0" presId="urn:microsoft.com/office/officeart/2005/8/layout/radial5"/>
    <dgm:cxn modelId="{01C9387C-C341-4FF1-9C8D-068D5E0B9FC6}" type="presOf" srcId="{15D0B72D-D015-44D0-957E-837A4522D20D}" destId="{CD3A4A7F-EDBA-4B7A-A4FA-7A73E9988DC5}" srcOrd="0" destOrd="0" presId="urn:microsoft.com/office/officeart/2005/8/layout/radial5"/>
    <dgm:cxn modelId="{9A38AC80-3327-4192-9A10-535243FA8B8E}" type="presOf" srcId="{6ABAAB26-B4C1-48A1-AA25-C0672659CAE7}" destId="{16454139-1BA0-4990-937F-25BF5B19004F}" srcOrd="0" destOrd="0" presId="urn:microsoft.com/office/officeart/2005/8/layout/radial5"/>
    <dgm:cxn modelId="{A7749186-4EE4-4ED8-AB04-2F8244D6583E}" type="presOf" srcId="{065E8E7E-7D63-4FF0-8AF1-B7218FA41BE3}" destId="{408284B7-EEFC-49A2-8329-168763A30FBC}" srcOrd="0" destOrd="0" presId="urn:microsoft.com/office/officeart/2005/8/layout/radial5"/>
    <dgm:cxn modelId="{D0B0B78C-7921-491E-98DC-0D13EF881F9E}" srcId="{8B215572-3D37-4402-9AE9-56CC942E598D}" destId="{065E8E7E-7D63-4FF0-8AF1-B7218FA41BE3}" srcOrd="0" destOrd="0" parTransId="{C78FD043-4B46-4384-8342-7A4DC7338584}" sibTransId="{3AA727EE-CCD5-4008-9A50-B54CC6BEF3C6}"/>
    <dgm:cxn modelId="{DFA9769F-AD85-4FC8-8699-EC2E9EB41263}" type="presOf" srcId="{A9F49A9E-5539-4BD6-AEB5-AD22B0C2F11E}" destId="{7A6F6E4B-4319-4BDC-9DAB-99F5834074D5}" srcOrd="1" destOrd="0" presId="urn:microsoft.com/office/officeart/2005/8/layout/radial5"/>
    <dgm:cxn modelId="{E9109FB6-A8AB-4BC3-9880-F5622577050E}" srcId="{8B215572-3D37-4402-9AE9-56CC942E598D}" destId="{A50E2E9C-0131-456C-A414-770F929FD96F}" srcOrd="3" destOrd="0" parTransId="{D33730D5-402A-4C6A-8898-AB2360C2B0E9}" sibTransId="{911D3E89-9A64-418E-B7E6-3B019A8A9B55}"/>
    <dgm:cxn modelId="{7716A6CD-46CD-455E-AB55-0F1805E9F92A}" srcId="{15D0B72D-D015-44D0-957E-837A4522D20D}" destId="{8B215572-3D37-4402-9AE9-56CC942E598D}" srcOrd="0" destOrd="0" parTransId="{FE32C6F6-468C-4196-A265-2350DB9BE3C9}" sibTransId="{8F79642E-5E7E-4847-BB0A-C6D9D4126C8E}"/>
    <dgm:cxn modelId="{CB2E01D0-F326-4F41-A1B5-30DD7884595B}" type="presOf" srcId="{D33730D5-402A-4C6A-8898-AB2360C2B0E9}" destId="{81475800-29F8-4EBD-AC07-9C5B60FE43AF}" srcOrd="1" destOrd="0" presId="urn:microsoft.com/office/officeart/2005/8/layout/radial5"/>
    <dgm:cxn modelId="{621AFDD3-5294-4DE8-AB7F-0693D8245FE0}" type="presOf" srcId="{C78FD043-4B46-4384-8342-7A4DC7338584}" destId="{2B1A4408-3F62-468D-87A1-730EF3F781BC}" srcOrd="0" destOrd="0" presId="urn:microsoft.com/office/officeart/2005/8/layout/radial5"/>
    <dgm:cxn modelId="{B87D86D7-21AC-402F-82DA-2A4C13D14CAF}" srcId="{8B215572-3D37-4402-9AE9-56CC942E598D}" destId="{A637E36D-17C8-470C-AEE4-0E1CFEAF47AA}" srcOrd="2" destOrd="0" parTransId="{3F0149BB-9BC2-4651-A1CC-E44E606BBF79}" sibTransId="{ACCB5B4E-DF10-458B-AC2F-166A0317CDE4}"/>
    <dgm:cxn modelId="{32FCD9DD-BE8F-4A9B-B28D-F5BBC98DC272}" type="presOf" srcId="{A9F49A9E-5539-4BD6-AEB5-AD22B0C2F11E}" destId="{3A18B501-E571-4579-B565-3D4247893281}" srcOrd="0" destOrd="0" presId="urn:microsoft.com/office/officeart/2005/8/layout/radial5"/>
    <dgm:cxn modelId="{D0C886F8-46DB-4F2C-96A7-DECBE074E04B}" type="presOf" srcId="{8B215572-3D37-4402-9AE9-56CC942E598D}" destId="{38CAD41A-F4D7-4159-9CC5-689BBBFF09E6}" srcOrd="0" destOrd="0" presId="urn:microsoft.com/office/officeart/2005/8/layout/radial5"/>
    <dgm:cxn modelId="{B853075B-4159-4349-BD63-A62901E97FBE}" type="presParOf" srcId="{CD3A4A7F-EDBA-4B7A-A4FA-7A73E9988DC5}" destId="{38CAD41A-F4D7-4159-9CC5-689BBBFF09E6}" srcOrd="0" destOrd="0" presId="urn:microsoft.com/office/officeart/2005/8/layout/radial5"/>
    <dgm:cxn modelId="{13B1A6C7-7E4F-4F3C-A188-30CCAA08D23A}" type="presParOf" srcId="{CD3A4A7F-EDBA-4B7A-A4FA-7A73E9988DC5}" destId="{2B1A4408-3F62-468D-87A1-730EF3F781BC}" srcOrd="1" destOrd="0" presId="urn:microsoft.com/office/officeart/2005/8/layout/radial5"/>
    <dgm:cxn modelId="{85F092FC-5752-47FA-B829-315359579D85}" type="presParOf" srcId="{2B1A4408-3F62-468D-87A1-730EF3F781BC}" destId="{7EDC789F-C999-4B8E-AF6F-482D6830107D}" srcOrd="0" destOrd="0" presId="urn:microsoft.com/office/officeart/2005/8/layout/radial5"/>
    <dgm:cxn modelId="{A95B1D97-4D3C-47DD-975A-C72F525350B1}" type="presParOf" srcId="{CD3A4A7F-EDBA-4B7A-A4FA-7A73E9988DC5}" destId="{408284B7-EEFC-49A2-8329-168763A30FBC}" srcOrd="2" destOrd="0" presId="urn:microsoft.com/office/officeart/2005/8/layout/radial5"/>
    <dgm:cxn modelId="{86D1CE5D-EF57-4A16-9A64-91D9B8EC64F3}" type="presParOf" srcId="{CD3A4A7F-EDBA-4B7A-A4FA-7A73E9988DC5}" destId="{DF73C54C-767C-479A-9734-C5569D8E9F3E}" srcOrd="3" destOrd="0" presId="urn:microsoft.com/office/officeart/2005/8/layout/radial5"/>
    <dgm:cxn modelId="{6944D66E-711F-4EB8-969D-3FD3D697617C}" type="presParOf" srcId="{DF73C54C-767C-479A-9734-C5569D8E9F3E}" destId="{75D22B1C-C45B-4A25-882A-7D5E005B90D4}" srcOrd="0" destOrd="0" presId="urn:microsoft.com/office/officeart/2005/8/layout/radial5"/>
    <dgm:cxn modelId="{36ABF626-38E4-4E49-BBC3-448474466947}" type="presParOf" srcId="{CD3A4A7F-EDBA-4B7A-A4FA-7A73E9988DC5}" destId="{837E3FCD-2779-40A7-B1EA-F1D6E5C9638C}" srcOrd="4" destOrd="0" presId="urn:microsoft.com/office/officeart/2005/8/layout/radial5"/>
    <dgm:cxn modelId="{F07DC8E8-7B32-4976-8645-906DDDCDE718}" type="presParOf" srcId="{CD3A4A7F-EDBA-4B7A-A4FA-7A73E9988DC5}" destId="{7A541499-351C-4EBE-BB75-0A55902D79D1}" srcOrd="5" destOrd="0" presId="urn:microsoft.com/office/officeart/2005/8/layout/radial5"/>
    <dgm:cxn modelId="{7D902D94-1569-430E-8EE7-C47A043A49EC}" type="presParOf" srcId="{7A541499-351C-4EBE-BB75-0A55902D79D1}" destId="{338BDF0F-B7E0-4A35-818F-B989C74093DF}" srcOrd="0" destOrd="0" presId="urn:microsoft.com/office/officeart/2005/8/layout/radial5"/>
    <dgm:cxn modelId="{7DCBC06A-935D-40BA-AEFC-FCDCD2A99120}" type="presParOf" srcId="{CD3A4A7F-EDBA-4B7A-A4FA-7A73E9988DC5}" destId="{02FA6C99-5A68-451B-8737-07EE37F8285E}" srcOrd="6" destOrd="0" presId="urn:microsoft.com/office/officeart/2005/8/layout/radial5"/>
    <dgm:cxn modelId="{CA2317EF-C228-4349-8BB4-AD87610B2405}" type="presParOf" srcId="{CD3A4A7F-EDBA-4B7A-A4FA-7A73E9988DC5}" destId="{93FBDD63-8EA4-4FDB-B1EF-8F19E6D46FC1}" srcOrd="7" destOrd="0" presId="urn:microsoft.com/office/officeart/2005/8/layout/radial5"/>
    <dgm:cxn modelId="{9A1AF037-317F-4467-A14B-410A18D8D1D2}" type="presParOf" srcId="{93FBDD63-8EA4-4FDB-B1EF-8F19E6D46FC1}" destId="{81475800-29F8-4EBD-AC07-9C5B60FE43AF}" srcOrd="0" destOrd="0" presId="urn:microsoft.com/office/officeart/2005/8/layout/radial5"/>
    <dgm:cxn modelId="{93D04CE6-63AE-4E65-AA09-23994A435202}" type="presParOf" srcId="{CD3A4A7F-EDBA-4B7A-A4FA-7A73E9988DC5}" destId="{39561967-1E96-48C2-8D68-0AD08E551EF6}" srcOrd="8" destOrd="0" presId="urn:microsoft.com/office/officeart/2005/8/layout/radial5"/>
    <dgm:cxn modelId="{83EF15B7-48B6-4431-B327-96D0765EA354}" type="presParOf" srcId="{CD3A4A7F-EDBA-4B7A-A4FA-7A73E9988DC5}" destId="{3A18B501-E571-4579-B565-3D4247893281}" srcOrd="9" destOrd="0" presId="urn:microsoft.com/office/officeart/2005/8/layout/radial5"/>
    <dgm:cxn modelId="{9FCB0646-F238-4AEE-8CE9-03FCD9388859}" type="presParOf" srcId="{3A18B501-E571-4579-B565-3D4247893281}" destId="{7A6F6E4B-4319-4BDC-9DAB-99F5834074D5}" srcOrd="0" destOrd="0" presId="urn:microsoft.com/office/officeart/2005/8/layout/radial5"/>
    <dgm:cxn modelId="{F345C86A-8CA5-4074-8A24-7530A5511E39}" type="presParOf" srcId="{CD3A4A7F-EDBA-4B7A-A4FA-7A73E9988DC5}" destId="{16454139-1BA0-4990-937F-25BF5B19004F}"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F9E4AD-BAB4-47D5-AD20-8453F6DB92EF}" type="doc">
      <dgm:prSet loTypeId="urn:microsoft.com/office/officeart/2005/8/layout/radial1" loCatId="cycle" qsTypeId="urn:microsoft.com/office/officeart/2005/8/quickstyle/simple1" qsCatId="simple" csTypeId="urn:microsoft.com/office/officeart/2005/8/colors/accent1_3" csCatId="accent1" phldr="1"/>
      <dgm:spPr/>
      <dgm:t>
        <a:bodyPr/>
        <a:lstStyle/>
        <a:p>
          <a:endParaRPr lang="en-US"/>
        </a:p>
      </dgm:t>
    </dgm:pt>
    <dgm:pt modelId="{1A16EBF3-6C74-4CBD-AF29-2EC57C18F13A}">
      <dgm:prSet phldrT="[Text]" custT="1"/>
      <dgm:spPr/>
      <dgm:t>
        <a:bodyPr/>
        <a:lstStyle/>
        <a:p>
          <a:r>
            <a:rPr lang="en-US" sz="2000" b="1" dirty="0"/>
            <a:t>Motivate</a:t>
          </a:r>
        </a:p>
      </dgm:t>
    </dgm:pt>
    <dgm:pt modelId="{CC71AE73-15C3-47DC-A818-1E2D09406243}" type="parTrans" cxnId="{9CB22112-FE91-40E5-ABF9-22E2CAD9F72B}">
      <dgm:prSet/>
      <dgm:spPr/>
      <dgm:t>
        <a:bodyPr/>
        <a:lstStyle/>
        <a:p>
          <a:endParaRPr lang="en-US" sz="1600"/>
        </a:p>
      </dgm:t>
    </dgm:pt>
    <dgm:pt modelId="{C622EB9C-FEB1-4B7F-A2CD-F57706ED21C9}" type="sibTrans" cxnId="{9CB22112-FE91-40E5-ABF9-22E2CAD9F72B}">
      <dgm:prSet/>
      <dgm:spPr/>
      <dgm:t>
        <a:bodyPr/>
        <a:lstStyle/>
        <a:p>
          <a:endParaRPr lang="en-US" sz="1600"/>
        </a:p>
      </dgm:t>
    </dgm:pt>
    <dgm:pt modelId="{684E21AC-A249-4E32-B5CA-03AF2FBDFDCE}">
      <dgm:prSet phldrT="[Text]" custT="1"/>
      <dgm:spPr/>
      <dgm:t>
        <a:bodyPr/>
        <a:lstStyle/>
        <a:p>
          <a:r>
            <a:rPr lang="en-US" sz="1600"/>
            <a:t>Show the benefits of the action</a:t>
          </a:r>
          <a:endParaRPr lang="en-US" sz="1600" dirty="0"/>
        </a:p>
      </dgm:t>
    </dgm:pt>
    <dgm:pt modelId="{FD8B9B97-8484-43A1-BB69-22993B87C93B}" type="parTrans" cxnId="{9552EEC0-1D5D-40F0-A826-2131FFDE9FF3}">
      <dgm:prSet custT="1"/>
      <dgm:spPr/>
      <dgm:t>
        <a:bodyPr/>
        <a:lstStyle/>
        <a:p>
          <a:endParaRPr lang="en-US" sz="1600"/>
        </a:p>
      </dgm:t>
    </dgm:pt>
    <dgm:pt modelId="{8EDA3434-8A82-4B27-A91A-7C4948134D32}" type="sibTrans" cxnId="{9552EEC0-1D5D-40F0-A826-2131FFDE9FF3}">
      <dgm:prSet/>
      <dgm:spPr/>
      <dgm:t>
        <a:bodyPr/>
        <a:lstStyle/>
        <a:p>
          <a:endParaRPr lang="en-US" sz="1600"/>
        </a:p>
      </dgm:t>
    </dgm:pt>
    <dgm:pt modelId="{FE6AC572-1F85-4BAD-964B-E9DADAFE4E68}">
      <dgm:prSet phldrT="[Text]" custT="1"/>
      <dgm:spPr/>
      <dgm:t>
        <a:bodyPr/>
        <a:lstStyle/>
        <a:p>
          <a:r>
            <a:rPr lang="en-US" sz="1600" dirty="0"/>
            <a:t>Use the environment as a tool: local context, strategies, targets</a:t>
          </a:r>
        </a:p>
      </dgm:t>
    </dgm:pt>
    <dgm:pt modelId="{B08A6C33-12BC-4826-BED7-3AD4A65F2BF8}" type="parTrans" cxnId="{28FEBDD3-CE84-41B7-B33A-B2E4BEA2817D}">
      <dgm:prSet custT="1"/>
      <dgm:spPr/>
      <dgm:t>
        <a:bodyPr/>
        <a:lstStyle/>
        <a:p>
          <a:endParaRPr lang="en-US" sz="1600"/>
        </a:p>
      </dgm:t>
    </dgm:pt>
    <dgm:pt modelId="{0E47D9AF-2F65-45F6-9D44-6B761BCD1826}" type="sibTrans" cxnId="{28FEBDD3-CE84-41B7-B33A-B2E4BEA2817D}">
      <dgm:prSet/>
      <dgm:spPr/>
      <dgm:t>
        <a:bodyPr/>
        <a:lstStyle/>
        <a:p>
          <a:endParaRPr lang="en-US" sz="1600"/>
        </a:p>
      </dgm:t>
    </dgm:pt>
    <dgm:pt modelId="{329DE03F-DE38-4056-BA7E-6C4D8C86C389}">
      <dgm:prSet phldrT="[Text]" custT="1"/>
      <dgm:spPr/>
      <dgm:t>
        <a:bodyPr/>
        <a:lstStyle/>
        <a:p>
          <a:r>
            <a:rPr lang="en-US" sz="1600" dirty="0"/>
            <a:t>Speak on the top management's language</a:t>
          </a:r>
        </a:p>
      </dgm:t>
    </dgm:pt>
    <dgm:pt modelId="{1C039517-9B4E-4E15-BE6E-2CFFC944A0EC}" type="parTrans" cxnId="{F187DCCB-C11B-49FE-BE5F-AA5B71B31C31}">
      <dgm:prSet custT="1"/>
      <dgm:spPr/>
      <dgm:t>
        <a:bodyPr/>
        <a:lstStyle/>
        <a:p>
          <a:endParaRPr lang="en-US" sz="1600"/>
        </a:p>
      </dgm:t>
    </dgm:pt>
    <dgm:pt modelId="{359E1580-499D-499B-82BB-CDB5289BCC89}" type="sibTrans" cxnId="{F187DCCB-C11B-49FE-BE5F-AA5B71B31C31}">
      <dgm:prSet/>
      <dgm:spPr/>
      <dgm:t>
        <a:bodyPr/>
        <a:lstStyle/>
        <a:p>
          <a:endParaRPr lang="en-US" sz="1600"/>
        </a:p>
      </dgm:t>
    </dgm:pt>
    <dgm:pt modelId="{3CA0A7C7-C609-4C47-ADB9-B7209BF02253}">
      <dgm:prSet phldrT="[Text]" custT="1"/>
      <dgm:spPr/>
      <dgm:t>
        <a:bodyPr/>
        <a:lstStyle/>
        <a:p>
          <a:r>
            <a:rPr lang="en-US" sz="1600" dirty="0"/>
            <a:t>SMEs do things for their own reason. What is this own reason? - identify the need in terms of business, marketing, other</a:t>
          </a:r>
        </a:p>
      </dgm:t>
    </dgm:pt>
    <dgm:pt modelId="{B496DF7D-18E6-427B-A190-1EA97888DD43}" type="parTrans" cxnId="{D6C36861-A893-4033-8BA9-AAFF94975FA6}">
      <dgm:prSet custT="1"/>
      <dgm:spPr/>
      <dgm:t>
        <a:bodyPr/>
        <a:lstStyle/>
        <a:p>
          <a:endParaRPr lang="en-US" sz="1600"/>
        </a:p>
      </dgm:t>
    </dgm:pt>
    <dgm:pt modelId="{95A5A059-5798-4AB6-92A6-A8F607FB679D}" type="sibTrans" cxnId="{D6C36861-A893-4033-8BA9-AAFF94975FA6}">
      <dgm:prSet/>
      <dgm:spPr/>
      <dgm:t>
        <a:bodyPr/>
        <a:lstStyle/>
        <a:p>
          <a:endParaRPr lang="en-US" sz="1600"/>
        </a:p>
      </dgm:t>
    </dgm:pt>
    <dgm:pt modelId="{0CFFA28A-5F3F-43D8-B62C-1780B8256F43}">
      <dgm:prSet phldrT="[Text]" custT="1"/>
      <dgm:spPr/>
      <dgm:t>
        <a:bodyPr/>
        <a:lstStyle/>
        <a:p>
          <a:r>
            <a:rPr lang="en-US" sz="1600" dirty="0"/>
            <a:t>Learning / motivation is effective when one wants to know </a:t>
          </a:r>
          <a:r>
            <a:rPr lang="en-US" sz="1600" b="1" dirty="0"/>
            <a:t>something</a:t>
          </a:r>
          <a:r>
            <a:rPr lang="en-US" sz="1600" b="0" dirty="0"/>
            <a:t>. Learn more about your energy culture, consumption, carbon footprint  </a:t>
          </a:r>
        </a:p>
      </dgm:t>
    </dgm:pt>
    <dgm:pt modelId="{62767049-F168-4065-A978-B6351B42C571}" type="parTrans" cxnId="{F48E5DCA-73CB-4853-B2E9-B54129E9B54D}">
      <dgm:prSet custT="1"/>
      <dgm:spPr/>
      <dgm:t>
        <a:bodyPr/>
        <a:lstStyle/>
        <a:p>
          <a:endParaRPr lang="en-US" sz="1600"/>
        </a:p>
      </dgm:t>
    </dgm:pt>
    <dgm:pt modelId="{2A7D5A40-D97F-4A27-9558-59137E3E826F}" type="sibTrans" cxnId="{F48E5DCA-73CB-4853-B2E9-B54129E9B54D}">
      <dgm:prSet/>
      <dgm:spPr/>
      <dgm:t>
        <a:bodyPr/>
        <a:lstStyle/>
        <a:p>
          <a:endParaRPr lang="en-US" sz="1600"/>
        </a:p>
      </dgm:t>
    </dgm:pt>
    <dgm:pt modelId="{EB9120FC-A4A4-4508-BFD5-F8A75FACF44F}">
      <dgm:prSet phldrT="[Text]" custT="1"/>
      <dgm:spPr/>
      <dgm:t>
        <a:bodyPr/>
        <a:lstStyle/>
        <a:p>
          <a:r>
            <a:rPr lang="en-US" sz="1600" b="0" dirty="0"/>
            <a:t>Make energy efficiency a habit!</a:t>
          </a:r>
        </a:p>
      </dgm:t>
    </dgm:pt>
    <dgm:pt modelId="{C2830348-5CDD-421F-885F-EC79243B91AD}" type="parTrans" cxnId="{2F6903A4-4ACC-40D1-849E-791EE6771919}">
      <dgm:prSet custT="1"/>
      <dgm:spPr/>
      <dgm:t>
        <a:bodyPr/>
        <a:lstStyle/>
        <a:p>
          <a:endParaRPr lang="en-US" sz="1600"/>
        </a:p>
      </dgm:t>
    </dgm:pt>
    <dgm:pt modelId="{817656BE-BB97-4CC5-A11E-2FFDE0C87A29}" type="sibTrans" cxnId="{2F6903A4-4ACC-40D1-849E-791EE6771919}">
      <dgm:prSet/>
      <dgm:spPr/>
      <dgm:t>
        <a:bodyPr/>
        <a:lstStyle/>
        <a:p>
          <a:endParaRPr lang="en-US" sz="1600"/>
        </a:p>
      </dgm:t>
    </dgm:pt>
    <dgm:pt modelId="{2742590A-6051-4095-884B-EC787D96E32B}">
      <dgm:prSet phldrT="[Text]" custT="1"/>
      <dgm:spPr/>
      <dgm:t>
        <a:bodyPr/>
        <a:lstStyle/>
        <a:p>
          <a:endParaRPr lang="en-US" sz="1600" b="0"/>
        </a:p>
      </dgm:t>
    </dgm:pt>
    <dgm:pt modelId="{B13EB753-11B2-4035-AC8B-9BC541177274}" type="parTrans" cxnId="{71713C4B-D7DF-49A3-81A1-C7204A896B1B}">
      <dgm:prSet/>
      <dgm:spPr/>
      <dgm:t>
        <a:bodyPr/>
        <a:lstStyle/>
        <a:p>
          <a:endParaRPr lang="en-US" sz="1600"/>
        </a:p>
      </dgm:t>
    </dgm:pt>
    <dgm:pt modelId="{3CBE9620-4E80-49FD-A6CD-0F274361867E}" type="sibTrans" cxnId="{71713C4B-D7DF-49A3-81A1-C7204A896B1B}">
      <dgm:prSet/>
      <dgm:spPr/>
      <dgm:t>
        <a:bodyPr/>
        <a:lstStyle/>
        <a:p>
          <a:endParaRPr lang="en-US" sz="1600"/>
        </a:p>
      </dgm:t>
    </dgm:pt>
    <dgm:pt modelId="{DB049043-C603-471E-98A9-216D08FC06E4}" type="pres">
      <dgm:prSet presAssocID="{EEF9E4AD-BAB4-47D5-AD20-8453F6DB92EF}" presName="cycle" presStyleCnt="0">
        <dgm:presLayoutVars>
          <dgm:chMax val="1"/>
          <dgm:dir/>
          <dgm:animLvl val="ctr"/>
          <dgm:resizeHandles val="exact"/>
        </dgm:presLayoutVars>
      </dgm:prSet>
      <dgm:spPr/>
    </dgm:pt>
    <dgm:pt modelId="{7C34F6D8-5188-4AA8-83BD-2C66775E1082}" type="pres">
      <dgm:prSet presAssocID="{1A16EBF3-6C74-4CBD-AF29-2EC57C18F13A}" presName="centerShape" presStyleLbl="node0" presStyleIdx="0" presStyleCnt="1"/>
      <dgm:spPr/>
    </dgm:pt>
    <dgm:pt modelId="{6B28C58E-BECB-4BAA-8B04-46B9C085DD6C}" type="pres">
      <dgm:prSet presAssocID="{FD8B9B97-8484-43A1-BB69-22993B87C93B}" presName="Name9" presStyleLbl="parChTrans1D2" presStyleIdx="0" presStyleCnt="6"/>
      <dgm:spPr/>
    </dgm:pt>
    <dgm:pt modelId="{FC9EB4A1-3176-4C27-B7AD-05B05348E1E1}" type="pres">
      <dgm:prSet presAssocID="{FD8B9B97-8484-43A1-BB69-22993B87C93B}" presName="connTx" presStyleLbl="parChTrans1D2" presStyleIdx="0" presStyleCnt="6"/>
      <dgm:spPr/>
    </dgm:pt>
    <dgm:pt modelId="{D9A51C4E-D3A0-4C73-AD43-EE47FAA4DA49}" type="pres">
      <dgm:prSet presAssocID="{684E21AC-A249-4E32-B5CA-03AF2FBDFDCE}" presName="node" presStyleLbl="node1" presStyleIdx="0" presStyleCnt="6" custScaleX="99267" custScaleY="98516">
        <dgm:presLayoutVars>
          <dgm:bulletEnabled val="1"/>
        </dgm:presLayoutVars>
      </dgm:prSet>
      <dgm:spPr/>
    </dgm:pt>
    <dgm:pt modelId="{63EC3C6C-6B12-4E85-B96A-ED1ECAFA0A3E}" type="pres">
      <dgm:prSet presAssocID="{B08A6C33-12BC-4826-BED7-3AD4A65F2BF8}" presName="Name9" presStyleLbl="parChTrans1D2" presStyleIdx="1" presStyleCnt="6"/>
      <dgm:spPr/>
    </dgm:pt>
    <dgm:pt modelId="{DF37FC86-708A-497D-A2DA-6C6E08BB6289}" type="pres">
      <dgm:prSet presAssocID="{B08A6C33-12BC-4826-BED7-3AD4A65F2BF8}" presName="connTx" presStyleLbl="parChTrans1D2" presStyleIdx="1" presStyleCnt="6"/>
      <dgm:spPr/>
    </dgm:pt>
    <dgm:pt modelId="{0CCAA55E-E20D-4A2F-BD8C-552118F0804C}" type="pres">
      <dgm:prSet presAssocID="{FE6AC572-1F85-4BAD-964B-E9DADAFE4E68}" presName="node" presStyleLbl="node1" presStyleIdx="1" presStyleCnt="6" custScaleX="116890" custScaleY="111683">
        <dgm:presLayoutVars>
          <dgm:bulletEnabled val="1"/>
        </dgm:presLayoutVars>
      </dgm:prSet>
      <dgm:spPr/>
    </dgm:pt>
    <dgm:pt modelId="{A5BEC731-B559-4875-AA4B-4A585E2D08C0}" type="pres">
      <dgm:prSet presAssocID="{1C039517-9B4E-4E15-BE6E-2CFFC944A0EC}" presName="Name9" presStyleLbl="parChTrans1D2" presStyleIdx="2" presStyleCnt="6"/>
      <dgm:spPr/>
    </dgm:pt>
    <dgm:pt modelId="{2BD5B3AD-0637-488D-9A92-A6373D219DA0}" type="pres">
      <dgm:prSet presAssocID="{1C039517-9B4E-4E15-BE6E-2CFFC944A0EC}" presName="connTx" presStyleLbl="parChTrans1D2" presStyleIdx="2" presStyleCnt="6"/>
      <dgm:spPr/>
    </dgm:pt>
    <dgm:pt modelId="{7E885F12-176B-4CC6-9D80-77C7CF936564}" type="pres">
      <dgm:prSet presAssocID="{329DE03F-DE38-4056-BA7E-6C4D8C86C389}" presName="node" presStyleLbl="node1" presStyleIdx="2" presStyleCnt="6" custScaleX="123025" custScaleY="103193">
        <dgm:presLayoutVars>
          <dgm:bulletEnabled val="1"/>
        </dgm:presLayoutVars>
      </dgm:prSet>
      <dgm:spPr/>
    </dgm:pt>
    <dgm:pt modelId="{C49A71ED-DED5-4340-BF05-F1319329351D}" type="pres">
      <dgm:prSet presAssocID="{B496DF7D-18E6-427B-A190-1EA97888DD43}" presName="Name9" presStyleLbl="parChTrans1D2" presStyleIdx="3" presStyleCnt="6"/>
      <dgm:spPr/>
    </dgm:pt>
    <dgm:pt modelId="{32437B84-5255-423A-96A3-1E32D86C8997}" type="pres">
      <dgm:prSet presAssocID="{B496DF7D-18E6-427B-A190-1EA97888DD43}" presName="connTx" presStyleLbl="parChTrans1D2" presStyleIdx="3" presStyleCnt="6"/>
      <dgm:spPr/>
    </dgm:pt>
    <dgm:pt modelId="{DE6C221E-69D2-4693-B3AC-0E21F0F0F5C5}" type="pres">
      <dgm:prSet presAssocID="{3CA0A7C7-C609-4C47-ADB9-B7209BF02253}" presName="node" presStyleLbl="node1" presStyleIdx="3" presStyleCnt="6" custScaleX="147013" custScaleY="132714" custRadScaleRad="103364" custRadScaleInc="-9764">
        <dgm:presLayoutVars>
          <dgm:bulletEnabled val="1"/>
        </dgm:presLayoutVars>
      </dgm:prSet>
      <dgm:spPr/>
    </dgm:pt>
    <dgm:pt modelId="{9F1545CD-B39D-496C-8D92-63C913C4DFE7}" type="pres">
      <dgm:prSet presAssocID="{62767049-F168-4065-A978-B6351B42C571}" presName="Name9" presStyleLbl="parChTrans1D2" presStyleIdx="4" presStyleCnt="6"/>
      <dgm:spPr/>
    </dgm:pt>
    <dgm:pt modelId="{D71C5C15-197C-4910-ADF8-36075730183A}" type="pres">
      <dgm:prSet presAssocID="{62767049-F168-4065-A978-B6351B42C571}" presName="connTx" presStyleLbl="parChTrans1D2" presStyleIdx="4" presStyleCnt="6"/>
      <dgm:spPr/>
    </dgm:pt>
    <dgm:pt modelId="{E78892EC-EE34-4D4A-ADAF-E0AF0A8EE940}" type="pres">
      <dgm:prSet presAssocID="{0CFFA28A-5F3F-43D8-B62C-1780B8256F43}" presName="node" presStyleLbl="node1" presStyleIdx="4" presStyleCnt="6" custScaleX="160573" custScaleY="155724" custRadScaleRad="107268" custRadScaleInc="7391">
        <dgm:presLayoutVars>
          <dgm:bulletEnabled val="1"/>
        </dgm:presLayoutVars>
      </dgm:prSet>
      <dgm:spPr/>
    </dgm:pt>
    <dgm:pt modelId="{A932C2B0-4AAA-4DE0-8881-A02BAB2B8640}" type="pres">
      <dgm:prSet presAssocID="{C2830348-5CDD-421F-885F-EC79243B91AD}" presName="Name9" presStyleLbl="parChTrans1D2" presStyleIdx="5" presStyleCnt="6"/>
      <dgm:spPr/>
    </dgm:pt>
    <dgm:pt modelId="{20352DB0-44E5-4414-968B-5F820B822DC0}" type="pres">
      <dgm:prSet presAssocID="{C2830348-5CDD-421F-885F-EC79243B91AD}" presName="connTx" presStyleLbl="parChTrans1D2" presStyleIdx="5" presStyleCnt="6"/>
      <dgm:spPr/>
    </dgm:pt>
    <dgm:pt modelId="{65C4E367-CB9D-4C21-824B-458AFD06F90A}" type="pres">
      <dgm:prSet presAssocID="{EB9120FC-A4A4-4508-BFD5-F8A75FACF44F}" presName="node" presStyleLbl="node1" presStyleIdx="5" presStyleCnt="6">
        <dgm:presLayoutVars>
          <dgm:bulletEnabled val="1"/>
        </dgm:presLayoutVars>
      </dgm:prSet>
      <dgm:spPr/>
    </dgm:pt>
  </dgm:ptLst>
  <dgm:cxnLst>
    <dgm:cxn modelId="{1F36BB0A-F80B-45BF-A096-FAE2F097C6D5}" type="presOf" srcId="{1C039517-9B4E-4E15-BE6E-2CFFC944A0EC}" destId="{2BD5B3AD-0637-488D-9A92-A6373D219DA0}" srcOrd="1" destOrd="0" presId="urn:microsoft.com/office/officeart/2005/8/layout/radial1"/>
    <dgm:cxn modelId="{B968EB0B-7183-48C2-B2DC-160F1FD1360C}" type="presOf" srcId="{1A16EBF3-6C74-4CBD-AF29-2EC57C18F13A}" destId="{7C34F6D8-5188-4AA8-83BD-2C66775E1082}" srcOrd="0" destOrd="0" presId="urn:microsoft.com/office/officeart/2005/8/layout/radial1"/>
    <dgm:cxn modelId="{9CB22112-FE91-40E5-ABF9-22E2CAD9F72B}" srcId="{EEF9E4AD-BAB4-47D5-AD20-8453F6DB92EF}" destId="{1A16EBF3-6C74-4CBD-AF29-2EC57C18F13A}" srcOrd="0" destOrd="0" parTransId="{CC71AE73-15C3-47DC-A818-1E2D09406243}" sibTransId="{C622EB9C-FEB1-4B7F-A2CD-F57706ED21C9}"/>
    <dgm:cxn modelId="{2B11D11D-E393-4A5E-AF7A-80B5C79CF6F0}" type="presOf" srcId="{EEF9E4AD-BAB4-47D5-AD20-8453F6DB92EF}" destId="{DB049043-C603-471E-98A9-216D08FC06E4}" srcOrd="0" destOrd="0" presId="urn:microsoft.com/office/officeart/2005/8/layout/radial1"/>
    <dgm:cxn modelId="{C3C2D22A-CBCD-4FC2-9481-B1BACF63520B}" type="presOf" srcId="{B08A6C33-12BC-4826-BED7-3AD4A65F2BF8}" destId="{DF37FC86-708A-497D-A2DA-6C6E08BB6289}" srcOrd="1" destOrd="0" presId="urn:microsoft.com/office/officeart/2005/8/layout/radial1"/>
    <dgm:cxn modelId="{2C001730-0888-44CC-B3A6-1697D5DAC620}" type="presOf" srcId="{3CA0A7C7-C609-4C47-ADB9-B7209BF02253}" destId="{DE6C221E-69D2-4693-B3AC-0E21F0F0F5C5}" srcOrd="0" destOrd="0" presId="urn:microsoft.com/office/officeart/2005/8/layout/radial1"/>
    <dgm:cxn modelId="{D6C36861-A893-4033-8BA9-AAFF94975FA6}" srcId="{1A16EBF3-6C74-4CBD-AF29-2EC57C18F13A}" destId="{3CA0A7C7-C609-4C47-ADB9-B7209BF02253}" srcOrd="3" destOrd="0" parTransId="{B496DF7D-18E6-427B-A190-1EA97888DD43}" sibTransId="{95A5A059-5798-4AB6-92A6-A8F607FB679D}"/>
    <dgm:cxn modelId="{71713C4B-D7DF-49A3-81A1-C7204A896B1B}" srcId="{EEF9E4AD-BAB4-47D5-AD20-8453F6DB92EF}" destId="{2742590A-6051-4095-884B-EC787D96E32B}" srcOrd="1" destOrd="0" parTransId="{B13EB753-11B2-4035-AC8B-9BC541177274}" sibTransId="{3CBE9620-4E80-49FD-A6CD-0F274361867E}"/>
    <dgm:cxn modelId="{CF13CB74-56BC-4A69-94F3-9A20AEBF7E5C}" type="presOf" srcId="{62767049-F168-4065-A978-B6351B42C571}" destId="{D71C5C15-197C-4910-ADF8-36075730183A}" srcOrd="1" destOrd="0" presId="urn:microsoft.com/office/officeart/2005/8/layout/radial1"/>
    <dgm:cxn modelId="{1357B581-88D7-4516-A6AF-A60C1C65D6DA}" type="presOf" srcId="{C2830348-5CDD-421F-885F-EC79243B91AD}" destId="{A932C2B0-4AAA-4DE0-8881-A02BAB2B8640}" srcOrd="0" destOrd="0" presId="urn:microsoft.com/office/officeart/2005/8/layout/radial1"/>
    <dgm:cxn modelId="{40CBE981-DEF1-4D09-9359-429276949B3C}" type="presOf" srcId="{EB9120FC-A4A4-4508-BFD5-F8A75FACF44F}" destId="{65C4E367-CB9D-4C21-824B-458AFD06F90A}" srcOrd="0" destOrd="0" presId="urn:microsoft.com/office/officeart/2005/8/layout/radial1"/>
    <dgm:cxn modelId="{60F9AB86-552F-4EFC-9F51-06FA3511C0B9}" type="presOf" srcId="{FE6AC572-1F85-4BAD-964B-E9DADAFE4E68}" destId="{0CCAA55E-E20D-4A2F-BD8C-552118F0804C}" srcOrd="0" destOrd="0" presId="urn:microsoft.com/office/officeart/2005/8/layout/radial1"/>
    <dgm:cxn modelId="{1719C789-B964-4328-9D82-34386EB07FED}" type="presOf" srcId="{684E21AC-A249-4E32-B5CA-03AF2FBDFDCE}" destId="{D9A51C4E-D3A0-4C73-AD43-EE47FAA4DA49}" srcOrd="0" destOrd="0" presId="urn:microsoft.com/office/officeart/2005/8/layout/radial1"/>
    <dgm:cxn modelId="{93777598-52BE-4145-99B7-0605E785D15C}" type="presOf" srcId="{C2830348-5CDD-421F-885F-EC79243B91AD}" destId="{20352DB0-44E5-4414-968B-5F820B822DC0}" srcOrd="1" destOrd="0" presId="urn:microsoft.com/office/officeart/2005/8/layout/radial1"/>
    <dgm:cxn modelId="{FD6DEFA3-B544-417A-B151-1ECF36A3F664}" type="presOf" srcId="{329DE03F-DE38-4056-BA7E-6C4D8C86C389}" destId="{7E885F12-176B-4CC6-9D80-77C7CF936564}" srcOrd="0" destOrd="0" presId="urn:microsoft.com/office/officeart/2005/8/layout/radial1"/>
    <dgm:cxn modelId="{2F6903A4-4ACC-40D1-849E-791EE6771919}" srcId="{1A16EBF3-6C74-4CBD-AF29-2EC57C18F13A}" destId="{EB9120FC-A4A4-4508-BFD5-F8A75FACF44F}" srcOrd="5" destOrd="0" parTransId="{C2830348-5CDD-421F-885F-EC79243B91AD}" sibTransId="{817656BE-BB97-4CC5-A11E-2FFDE0C87A29}"/>
    <dgm:cxn modelId="{CAA219A8-944E-45BA-B9D2-B7A2F9340247}" type="presOf" srcId="{B496DF7D-18E6-427B-A190-1EA97888DD43}" destId="{32437B84-5255-423A-96A3-1E32D86C8997}" srcOrd="1" destOrd="0" presId="urn:microsoft.com/office/officeart/2005/8/layout/radial1"/>
    <dgm:cxn modelId="{3594CBB2-CA1D-4BFE-9D2F-DBBBD5ED2119}" type="presOf" srcId="{62767049-F168-4065-A978-B6351B42C571}" destId="{9F1545CD-B39D-496C-8D92-63C913C4DFE7}" srcOrd="0" destOrd="0" presId="urn:microsoft.com/office/officeart/2005/8/layout/radial1"/>
    <dgm:cxn modelId="{800B47B6-766C-4758-B8D0-A25AF48A9D7D}" type="presOf" srcId="{FD8B9B97-8484-43A1-BB69-22993B87C93B}" destId="{6B28C58E-BECB-4BAA-8B04-46B9C085DD6C}" srcOrd="0" destOrd="0" presId="urn:microsoft.com/office/officeart/2005/8/layout/radial1"/>
    <dgm:cxn modelId="{CB4748BB-FDCA-4ED4-A67F-0395BFBC8107}" type="presOf" srcId="{1C039517-9B4E-4E15-BE6E-2CFFC944A0EC}" destId="{A5BEC731-B559-4875-AA4B-4A585E2D08C0}" srcOrd="0" destOrd="0" presId="urn:microsoft.com/office/officeart/2005/8/layout/radial1"/>
    <dgm:cxn modelId="{9552EEC0-1D5D-40F0-A826-2131FFDE9FF3}" srcId="{1A16EBF3-6C74-4CBD-AF29-2EC57C18F13A}" destId="{684E21AC-A249-4E32-B5CA-03AF2FBDFDCE}" srcOrd="0" destOrd="0" parTransId="{FD8B9B97-8484-43A1-BB69-22993B87C93B}" sibTransId="{8EDA3434-8A82-4B27-A91A-7C4948134D32}"/>
    <dgm:cxn modelId="{C2BFEBC8-9E46-4C18-80F6-F0C54746AD4F}" type="presOf" srcId="{B496DF7D-18E6-427B-A190-1EA97888DD43}" destId="{C49A71ED-DED5-4340-BF05-F1319329351D}" srcOrd="0" destOrd="0" presId="urn:microsoft.com/office/officeart/2005/8/layout/radial1"/>
    <dgm:cxn modelId="{F48E5DCA-73CB-4853-B2E9-B54129E9B54D}" srcId="{1A16EBF3-6C74-4CBD-AF29-2EC57C18F13A}" destId="{0CFFA28A-5F3F-43D8-B62C-1780B8256F43}" srcOrd="4" destOrd="0" parTransId="{62767049-F168-4065-A978-B6351B42C571}" sibTransId="{2A7D5A40-D97F-4A27-9558-59137E3E826F}"/>
    <dgm:cxn modelId="{F187DCCB-C11B-49FE-BE5F-AA5B71B31C31}" srcId="{1A16EBF3-6C74-4CBD-AF29-2EC57C18F13A}" destId="{329DE03F-DE38-4056-BA7E-6C4D8C86C389}" srcOrd="2" destOrd="0" parTransId="{1C039517-9B4E-4E15-BE6E-2CFFC944A0EC}" sibTransId="{359E1580-499D-499B-82BB-CDB5289BCC89}"/>
    <dgm:cxn modelId="{28FEBDD3-CE84-41B7-B33A-B2E4BEA2817D}" srcId="{1A16EBF3-6C74-4CBD-AF29-2EC57C18F13A}" destId="{FE6AC572-1F85-4BAD-964B-E9DADAFE4E68}" srcOrd="1" destOrd="0" parTransId="{B08A6C33-12BC-4826-BED7-3AD4A65F2BF8}" sibTransId="{0E47D9AF-2F65-45F6-9D44-6B761BCD1826}"/>
    <dgm:cxn modelId="{B422B1D5-4706-4A87-A3DD-57134ED286BE}" type="presOf" srcId="{FD8B9B97-8484-43A1-BB69-22993B87C93B}" destId="{FC9EB4A1-3176-4C27-B7AD-05B05348E1E1}" srcOrd="1" destOrd="0" presId="urn:microsoft.com/office/officeart/2005/8/layout/radial1"/>
    <dgm:cxn modelId="{DB0B9BE1-E6E0-4210-94F5-0CABA34AC0A5}" type="presOf" srcId="{B08A6C33-12BC-4826-BED7-3AD4A65F2BF8}" destId="{63EC3C6C-6B12-4E85-B96A-ED1ECAFA0A3E}" srcOrd="0" destOrd="0" presId="urn:microsoft.com/office/officeart/2005/8/layout/radial1"/>
    <dgm:cxn modelId="{99082FE5-2B82-4922-B416-68D350920FD8}" type="presOf" srcId="{0CFFA28A-5F3F-43D8-B62C-1780B8256F43}" destId="{E78892EC-EE34-4D4A-ADAF-E0AF0A8EE940}" srcOrd="0" destOrd="0" presId="urn:microsoft.com/office/officeart/2005/8/layout/radial1"/>
    <dgm:cxn modelId="{45EF8690-2D3C-4F9A-AF32-CB2F68F5BF23}" type="presParOf" srcId="{DB049043-C603-471E-98A9-216D08FC06E4}" destId="{7C34F6D8-5188-4AA8-83BD-2C66775E1082}" srcOrd="0" destOrd="0" presId="urn:microsoft.com/office/officeart/2005/8/layout/radial1"/>
    <dgm:cxn modelId="{61D33D97-2663-41F9-AA59-070B329FEC15}" type="presParOf" srcId="{DB049043-C603-471E-98A9-216D08FC06E4}" destId="{6B28C58E-BECB-4BAA-8B04-46B9C085DD6C}" srcOrd="1" destOrd="0" presId="urn:microsoft.com/office/officeart/2005/8/layout/radial1"/>
    <dgm:cxn modelId="{28F7306F-82F7-40E7-B6C7-C014E8D35794}" type="presParOf" srcId="{6B28C58E-BECB-4BAA-8B04-46B9C085DD6C}" destId="{FC9EB4A1-3176-4C27-B7AD-05B05348E1E1}" srcOrd="0" destOrd="0" presId="urn:microsoft.com/office/officeart/2005/8/layout/radial1"/>
    <dgm:cxn modelId="{EC4EF844-92DA-418B-830C-07D4745BF1CE}" type="presParOf" srcId="{DB049043-C603-471E-98A9-216D08FC06E4}" destId="{D9A51C4E-D3A0-4C73-AD43-EE47FAA4DA49}" srcOrd="2" destOrd="0" presId="urn:microsoft.com/office/officeart/2005/8/layout/radial1"/>
    <dgm:cxn modelId="{0BC5C3F8-F010-4552-AD4E-5A53653836FF}" type="presParOf" srcId="{DB049043-C603-471E-98A9-216D08FC06E4}" destId="{63EC3C6C-6B12-4E85-B96A-ED1ECAFA0A3E}" srcOrd="3" destOrd="0" presId="urn:microsoft.com/office/officeart/2005/8/layout/radial1"/>
    <dgm:cxn modelId="{27478A95-36BE-4A90-B3AD-4081C4EE5970}" type="presParOf" srcId="{63EC3C6C-6B12-4E85-B96A-ED1ECAFA0A3E}" destId="{DF37FC86-708A-497D-A2DA-6C6E08BB6289}" srcOrd="0" destOrd="0" presId="urn:microsoft.com/office/officeart/2005/8/layout/radial1"/>
    <dgm:cxn modelId="{B5E07E44-A666-43A3-95B3-2CFC7EFFC64B}" type="presParOf" srcId="{DB049043-C603-471E-98A9-216D08FC06E4}" destId="{0CCAA55E-E20D-4A2F-BD8C-552118F0804C}" srcOrd="4" destOrd="0" presId="urn:microsoft.com/office/officeart/2005/8/layout/radial1"/>
    <dgm:cxn modelId="{AAF14B22-D734-4172-9295-83A9EC21BF5B}" type="presParOf" srcId="{DB049043-C603-471E-98A9-216D08FC06E4}" destId="{A5BEC731-B559-4875-AA4B-4A585E2D08C0}" srcOrd="5" destOrd="0" presId="urn:microsoft.com/office/officeart/2005/8/layout/radial1"/>
    <dgm:cxn modelId="{720D60AA-6A05-40EF-9A7F-A6D86C436B42}" type="presParOf" srcId="{A5BEC731-B559-4875-AA4B-4A585E2D08C0}" destId="{2BD5B3AD-0637-488D-9A92-A6373D219DA0}" srcOrd="0" destOrd="0" presId="urn:microsoft.com/office/officeart/2005/8/layout/radial1"/>
    <dgm:cxn modelId="{6C6BE7B6-DE48-4033-B863-96DBD0DF66D5}" type="presParOf" srcId="{DB049043-C603-471E-98A9-216D08FC06E4}" destId="{7E885F12-176B-4CC6-9D80-77C7CF936564}" srcOrd="6" destOrd="0" presId="urn:microsoft.com/office/officeart/2005/8/layout/radial1"/>
    <dgm:cxn modelId="{80BECE0E-0B4C-46EB-B2C0-4C48363554EA}" type="presParOf" srcId="{DB049043-C603-471E-98A9-216D08FC06E4}" destId="{C49A71ED-DED5-4340-BF05-F1319329351D}" srcOrd="7" destOrd="0" presId="urn:microsoft.com/office/officeart/2005/8/layout/radial1"/>
    <dgm:cxn modelId="{021C0BF3-931C-4BCF-ABB0-7F9B3835D22A}" type="presParOf" srcId="{C49A71ED-DED5-4340-BF05-F1319329351D}" destId="{32437B84-5255-423A-96A3-1E32D86C8997}" srcOrd="0" destOrd="0" presId="urn:microsoft.com/office/officeart/2005/8/layout/radial1"/>
    <dgm:cxn modelId="{52E11329-1089-4D89-ACEC-60F3D7747C59}" type="presParOf" srcId="{DB049043-C603-471E-98A9-216D08FC06E4}" destId="{DE6C221E-69D2-4693-B3AC-0E21F0F0F5C5}" srcOrd="8" destOrd="0" presId="urn:microsoft.com/office/officeart/2005/8/layout/radial1"/>
    <dgm:cxn modelId="{BAFDC1D8-6AD9-44C4-BF53-54BEFD2BBEC7}" type="presParOf" srcId="{DB049043-C603-471E-98A9-216D08FC06E4}" destId="{9F1545CD-B39D-496C-8D92-63C913C4DFE7}" srcOrd="9" destOrd="0" presId="urn:microsoft.com/office/officeart/2005/8/layout/radial1"/>
    <dgm:cxn modelId="{C8945E88-7091-4B33-87E8-B3C346C57534}" type="presParOf" srcId="{9F1545CD-B39D-496C-8D92-63C913C4DFE7}" destId="{D71C5C15-197C-4910-ADF8-36075730183A}" srcOrd="0" destOrd="0" presId="urn:microsoft.com/office/officeart/2005/8/layout/radial1"/>
    <dgm:cxn modelId="{302D2653-6932-4E70-A8D4-8993D3A08C0D}" type="presParOf" srcId="{DB049043-C603-471E-98A9-216D08FC06E4}" destId="{E78892EC-EE34-4D4A-ADAF-E0AF0A8EE940}" srcOrd="10" destOrd="0" presId="urn:microsoft.com/office/officeart/2005/8/layout/radial1"/>
    <dgm:cxn modelId="{5E7E2D46-DF7A-4F84-8C5F-94E39C83E721}" type="presParOf" srcId="{DB049043-C603-471E-98A9-216D08FC06E4}" destId="{A932C2B0-4AAA-4DE0-8881-A02BAB2B8640}" srcOrd="11" destOrd="0" presId="urn:microsoft.com/office/officeart/2005/8/layout/radial1"/>
    <dgm:cxn modelId="{6A7DE3D7-7B25-4354-A7CC-235E3AF71174}" type="presParOf" srcId="{A932C2B0-4AAA-4DE0-8881-A02BAB2B8640}" destId="{20352DB0-44E5-4414-968B-5F820B822DC0}" srcOrd="0" destOrd="0" presId="urn:microsoft.com/office/officeart/2005/8/layout/radial1"/>
    <dgm:cxn modelId="{71B0DA72-29A6-48D0-8D49-C101B2A18B07}" type="presParOf" srcId="{DB049043-C603-471E-98A9-216D08FC06E4}" destId="{65C4E367-CB9D-4C21-824B-458AFD06F90A}"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93280B-AC2A-4026-8FFF-9FC8D57BD6EF}" type="doc">
      <dgm:prSet loTypeId="urn:microsoft.com/office/officeart/2005/8/layout/list1" loCatId="list" qsTypeId="urn:microsoft.com/office/officeart/2005/8/quickstyle/simple1" qsCatId="simple" csTypeId="urn:microsoft.com/office/officeart/2005/8/colors/accent2_4" csCatId="accent2" phldr="1"/>
      <dgm:spPr/>
      <dgm:t>
        <a:bodyPr/>
        <a:lstStyle/>
        <a:p>
          <a:endParaRPr lang="en-US"/>
        </a:p>
      </dgm:t>
    </dgm:pt>
    <dgm:pt modelId="{E9B5E214-D689-44B7-9034-95E55CB1EDAD}">
      <dgm:prSet phldrT="[Text]"/>
      <dgm:spPr/>
      <dgm:t>
        <a:bodyPr/>
        <a:lstStyle/>
        <a:p>
          <a:r>
            <a:rPr lang="en-US" b="1" dirty="0">
              <a:solidFill>
                <a:schemeClr val="tx1"/>
              </a:solidFill>
            </a:rPr>
            <a:t>To risk as little as possible</a:t>
          </a:r>
        </a:p>
      </dgm:t>
    </dgm:pt>
    <dgm:pt modelId="{C9B946FF-6022-4131-8C66-125ADD34DA9D}" type="parTrans" cxnId="{783943C7-E955-4EFF-8491-CB0974B09EEB}">
      <dgm:prSet/>
      <dgm:spPr/>
      <dgm:t>
        <a:bodyPr/>
        <a:lstStyle/>
        <a:p>
          <a:endParaRPr lang="en-US"/>
        </a:p>
      </dgm:t>
    </dgm:pt>
    <dgm:pt modelId="{F71594E7-2596-401A-896C-A1574FCC1DDF}" type="sibTrans" cxnId="{783943C7-E955-4EFF-8491-CB0974B09EEB}">
      <dgm:prSet/>
      <dgm:spPr/>
      <dgm:t>
        <a:bodyPr/>
        <a:lstStyle/>
        <a:p>
          <a:endParaRPr lang="en-US"/>
        </a:p>
      </dgm:t>
    </dgm:pt>
    <dgm:pt modelId="{31A1A506-8749-4ED2-AAA8-C5B4B7BCBB42}">
      <dgm:prSet phldrT="[Text]"/>
      <dgm:spPr/>
      <dgm:t>
        <a:bodyPr/>
        <a:lstStyle/>
        <a:p>
          <a:r>
            <a:rPr lang="en-US" b="1" dirty="0">
              <a:solidFill>
                <a:schemeClr val="tx1"/>
              </a:solidFill>
            </a:rPr>
            <a:t>Not having to worry</a:t>
          </a:r>
        </a:p>
      </dgm:t>
    </dgm:pt>
    <dgm:pt modelId="{5E354F49-5FC8-4742-B1AB-3F68E87AD212}" type="parTrans" cxnId="{D3F3D775-7D78-4C71-81E9-09901E49EA91}">
      <dgm:prSet/>
      <dgm:spPr/>
      <dgm:t>
        <a:bodyPr/>
        <a:lstStyle/>
        <a:p>
          <a:endParaRPr lang="en-US"/>
        </a:p>
      </dgm:t>
    </dgm:pt>
    <dgm:pt modelId="{9DB9D6A2-FF60-4304-9BF9-E9D8AF5F7692}" type="sibTrans" cxnId="{D3F3D775-7D78-4C71-81E9-09901E49EA91}">
      <dgm:prSet/>
      <dgm:spPr/>
      <dgm:t>
        <a:bodyPr/>
        <a:lstStyle/>
        <a:p>
          <a:endParaRPr lang="en-US"/>
        </a:p>
      </dgm:t>
    </dgm:pt>
    <dgm:pt modelId="{C3DF3FC5-4DAB-4877-A549-DBBE7191DC28}">
      <dgm:prSet phldrT="[Text]"/>
      <dgm:spPr/>
      <dgm:t>
        <a:bodyPr/>
        <a:lstStyle/>
        <a:p>
          <a:r>
            <a:rPr lang="en-US" b="1" dirty="0">
              <a:solidFill>
                <a:schemeClr val="tx1"/>
              </a:solidFill>
            </a:rPr>
            <a:t>To be appreciated and rewarded</a:t>
          </a:r>
        </a:p>
      </dgm:t>
    </dgm:pt>
    <dgm:pt modelId="{9B6A5C0D-271C-41E5-8FBE-C1EE8BC42690}" type="parTrans" cxnId="{C10F5F08-2BAE-4A19-85EA-F02AC548B7C4}">
      <dgm:prSet/>
      <dgm:spPr/>
      <dgm:t>
        <a:bodyPr/>
        <a:lstStyle/>
        <a:p>
          <a:endParaRPr lang="en-US"/>
        </a:p>
      </dgm:t>
    </dgm:pt>
    <dgm:pt modelId="{6B39EEE2-FDC5-48E8-BC5F-216C5F34195E}" type="sibTrans" cxnId="{C10F5F08-2BAE-4A19-85EA-F02AC548B7C4}">
      <dgm:prSet/>
      <dgm:spPr/>
      <dgm:t>
        <a:bodyPr/>
        <a:lstStyle/>
        <a:p>
          <a:endParaRPr lang="en-US"/>
        </a:p>
      </dgm:t>
    </dgm:pt>
    <dgm:pt modelId="{FEB3C128-C90F-40BA-886A-BB9A36E96546}">
      <dgm:prSet phldrT="[Text]"/>
      <dgm:spPr/>
      <dgm:t>
        <a:bodyPr/>
        <a:lstStyle/>
        <a:p>
          <a:r>
            <a:rPr lang="en-US" b="1" dirty="0">
              <a:solidFill>
                <a:schemeClr val="tx1"/>
              </a:solidFill>
            </a:rPr>
            <a:t>Have control over what he/she does</a:t>
          </a:r>
        </a:p>
      </dgm:t>
    </dgm:pt>
    <dgm:pt modelId="{577A002E-879A-43FB-B3FA-EE7591C881B9}" type="parTrans" cxnId="{55BAFAD9-A496-40E5-9BB7-EE8DB621DCE5}">
      <dgm:prSet/>
      <dgm:spPr/>
      <dgm:t>
        <a:bodyPr/>
        <a:lstStyle/>
        <a:p>
          <a:endParaRPr lang="en-US"/>
        </a:p>
      </dgm:t>
    </dgm:pt>
    <dgm:pt modelId="{F1493985-4767-44DD-9F64-15DC7EBA68E0}" type="sibTrans" cxnId="{55BAFAD9-A496-40E5-9BB7-EE8DB621DCE5}">
      <dgm:prSet/>
      <dgm:spPr/>
      <dgm:t>
        <a:bodyPr/>
        <a:lstStyle/>
        <a:p>
          <a:endParaRPr lang="en-US"/>
        </a:p>
      </dgm:t>
    </dgm:pt>
    <dgm:pt modelId="{163F95C5-9B98-44D7-8FC9-A20AB46F37AF}">
      <dgm:prSet phldrT="[Text]"/>
      <dgm:spPr/>
      <dgm:t>
        <a:bodyPr/>
        <a:lstStyle/>
        <a:p>
          <a:r>
            <a:rPr lang="en-US" b="1" dirty="0">
              <a:solidFill>
                <a:schemeClr val="tx1"/>
              </a:solidFill>
            </a:rPr>
            <a:t>To have profit</a:t>
          </a:r>
        </a:p>
      </dgm:t>
    </dgm:pt>
    <dgm:pt modelId="{592F741B-0F54-40B9-A56B-0613A34F8F87}" type="parTrans" cxnId="{7BFA2D72-5F49-4834-A8F1-B89CC444FF59}">
      <dgm:prSet/>
      <dgm:spPr/>
      <dgm:t>
        <a:bodyPr/>
        <a:lstStyle/>
        <a:p>
          <a:endParaRPr lang="en-US"/>
        </a:p>
      </dgm:t>
    </dgm:pt>
    <dgm:pt modelId="{395AF70B-6766-41C9-B238-279E9CEDE7FB}" type="sibTrans" cxnId="{7BFA2D72-5F49-4834-A8F1-B89CC444FF59}">
      <dgm:prSet/>
      <dgm:spPr/>
      <dgm:t>
        <a:bodyPr/>
        <a:lstStyle/>
        <a:p>
          <a:endParaRPr lang="en-US"/>
        </a:p>
      </dgm:t>
    </dgm:pt>
    <dgm:pt modelId="{E9FB1E5A-03BF-4AC3-A5CE-79392229672A}" type="pres">
      <dgm:prSet presAssocID="{F993280B-AC2A-4026-8FFF-9FC8D57BD6EF}" presName="linear" presStyleCnt="0">
        <dgm:presLayoutVars>
          <dgm:dir/>
          <dgm:animLvl val="lvl"/>
          <dgm:resizeHandles val="exact"/>
        </dgm:presLayoutVars>
      </dgm:prSet>
      <dgm:spPr/>
    </dgm:pt>
    <dgm:pt modelId="{460A639B-C721-4EB2-A777-73DB1272FB40}" type="pres">
      <dgm:prSet presAssocID="{E9B5E214-D689-44B7-9034-95E55CB1EDAD}" presName="parentLin" presStyleCnt="0"/>
      <dgm:spPr/>
    </dgm:pt>
    <dgm:pt modelId="{56D922CB-195B-4883-A340-9E797C27C56A}" type="pres">
      <dgm:prSet presAssocID="{E9B5E214-D689-44B7-9034-95E55CB1EDAD}" presName="parentLeftMargin" presStyleLbl="node1" presStyleIdx="0" presStyleCnt="5"/>
      <dgm:spPr/>
    </dgm:pt>
    <dgm:pt modelId="{BA587C3E-1746-405C-BC5D-042E4E760B73}" type="pres">
      <dgm:prSet presAssocID="{E9B5E214-D689-44B7-9034-95E55CB1EDAD}" presName="parentText" presStyleLbl="node1" presStyleIdx="0" presStyleCnt="5">
        <dgm:presLayoutVars>
          <dgm:chMax val="0"/>
          <dgm:bulletEnabled val="1"/>
        </dgm:presLayoutVars>
      </dgm:prSet>
      <dgm:spPr/>
    </dgm:pt>
    <dgm:pt modelId="{A0C1BFC8-49C9-43C3-AAC2-0F50FF60CF6E}" type="pres">
      <dgm:prSet presAssocID="{E9B5E214-D689-44B7-9034-95E55CB1EDAD}" presName="negativeSpace" presStyleCnt="0"/>
      <dgm:spPr/>
    </dgm:pt>
    <dgm:pt modelId="{F0BE3653-2C2F-48D3-9C4D-ADF8F12EC353}" type="pres">
      <dgm:prSet presAssocID="{E9B5E214-D689-44B7-9034-95E55CB1EDAD}" presName="childText" presStyleLbl="conFgAcc1" presStyleIdx="0" presStyleCnt="5">
        <dgm:presLayoutVars>
          <dgm:bulletEnabled val="1"/>
        </dgm:presLayoutVars>
      </dgm:prSet>
      <dgm:spPr/>
    </dgm:pt>
    <dgm:pt modelId="{B42459F7-A66D-45D8-9D94-E3F9224CF2C5}" type="pres">
      <dgm:prSet presAssocID="{F71594E7-2596-401A-896C-A1574FCC1DDF}" presName="spaceBetweenRectangles" presStyleCnt="0"/>
      <dgm:spPr/>
    </dgm:pt>
    <dgm:pt modelId="{C7E424CC-43BC-4744-AA16-0F10485861F4}" type="pres">
      <dgm:prSet presAssocID="{31A1A506-8749-4ED2-AAA8-C5B4B7BCBB42}" presName="parentLin" presStyleCnt="0"/>
      <dgm:spPr/>
    </dgm:pt>
    <dgm:pt modelId="{9ABF1703-9394-472F-B7A2-9B5A62AA485C}" type="pres">
      <dgm:prSet presAssocID="{31A1A506-8749-4ED2-AAA8-C5B4B7BCBB42}" presName="parentLeftMargin" presStyleLbl="node1" presStyleIdx="0" presStyleCnt="5"/>
      <dgm:spPr/>
    </dgm:pt>
    <dgm:pt modelId="{D360BAA5-F8EB-45D9-8EF5-2FA692850A2F}" type="pres">
      <dgm:prSet presAssocID="{31A1A506-8749-4ED2-AAA8-C5B4B7BCBB42}" presName="parentText" presStyleLbl="node1" presStyleIdx="1" presStyleCnt="5">
        <dgm:presLayoutVars>
          <dgm:chMax val="0"/>
          <dgm:bulletEnabled val="1"/>
        </dgm:presLayoutVars>
      </dgm:prSet>
      <dgm:spPr/>
    </dgm:pt>
    <dgm:pt modelId="{D1B997B5-EB84-4104-B4B0-82D78F9FD135}" type="pres">
      <dgm:prSet presAssocID="{31A1A506-8749-4ED2-AAA8-C5B4B7BCBB42}" presName="negativeSpace" presStyleCnt="0"/>
      <dgm:spPr/>
    </dgm:pt>
    <dgm:pt modelId="{75BC775E-7596-4D5C-B41D-A28D4C170733}" type="pres">
      <dgm:prSet presAssocID="{31A1A506-8749-4ED2-AAA8-C5B4B7BCBB42}" presName="childText" presStyleLbl="conFgAcc1" presStyleIdx="1" presStyleCnt="5">
        <dgm:presLayoutVars>
          <dgm:bulletEnabled val="1"/>
        </dgm:presLayoutVars>
      </dgm:prSet>
      <dgm:spPr/>
    </dgm:pt>
    <dgm:pt modelId="{C8C20283-8F1A-4237-B274-79F06E565CB2}" type="pres">
      <dgm:prSet presAssocID="{9DB9D6A2-FF60-4304-9BF9-E9D8AF5F7692}" presName="spaceBetweenRectangles" presStyleCnt="0"/>
      <dgm:spPr/>
    </dgm:pt>
    <dgm:pt modelId="{ADC4F941-8231-42B9-AADC-100B48251EAA}" type="pres">
      <dgm:prSet presAssocID="{C3DF3FC5-4DAB-4877-A549-DBBE7191DC28}" presName="parentLin" presStyleCnt="0"/>
      <dgm:spPr/>
    </dgm:pt>
    <dgm:pt modelId="{DA05DCCC-21E5-46E2-8CDB-B893C868753A}" type="pres">
      <dgm:prSet presAssocID="{C3DF3FC5-4DAB-4877-A549-DBBE7191DC28}" presName="parentLeftMargin" presStyleLbl="node1" presStyleIdx="1" presStyleCnt="5"/>
      <dgm:spPr/>
    </dgm:pt>
    <dgm:pt modelId="{03BBF2FE-E6B4-4B5A-8806-F2904A599AF3}" type="pres">
      <dgm:prSet presAssocID="{C3DF3FC5-4DAB-4877-A549-DBBE7191DC28}" presName="parentText" presStyleLbl="node1" presStyleIdx="2" presStyleCnt="5">
        <dgm:presLayoutVars>
          <dgm:chMax val="0"/>
          <dgm:bulletEnabled val="1"/>
        </dgm:presLayoutVars>
      </dgm:prSet>
      <dgm:spPr/>
    </dgm:pt>
    <dgm:pt modelId="{9C17D452-9F0A-49C0-9A03-67A9C19C37E8}" type="pres">
      <dgm:prSet presAssocID="{C3DF3FC5-4DAB-4877-A549-DBBE7191DC28}" presName="negativeSpace" presStyleCnt="0"/>
      <dgm:spPr/>
    </dgm:pt>
    <dgm:pt modelId="{C5225764-0C7B-465F-8811-DEB3D98DF226}" type="pres">
      <dgm:prSet presAssocID="{C3DF3FC5-4DAB-4877-A549-DBBE7191DC28}" presName="childText" presStyleLbl="conFgAcc1" presStyleIdx="2" presStyleCnt="5">
        <dgm:presLayoutVars>
          <dgm:bulletEnabled val="1"/>
        </dgm:presLayoutVars>
      </dgm:prSet>
      <dgm:spPr/>
    </dgm:pt>
    <dgm:pt modelId="{FEF0D695-8199-4703-B53E-87AD9AE109D8}" type="pres">
      <dgm:prSet presAssocID="{6B39EEE2-FDC5-48E8-BC5F-216C5F34195E}" presName="spaceBetweenRectangles" presStyleCnt="0"/>
      <dgm:spPr/>
    </dgm:pt>
    <dgm:pt modelId="{9E5C40A7-DA44-4CA1-B05F-DAA49A5E0163}" type="pres">
      <dgm:prSet presAssocID="{FEB3C128-C90F-40BA-886A-BB9A36E96546}" presName="parentLin" presStyleCnt="0"/>
      <dgm:spPr/>
    </dgm:pt>
    <dgm:pt modelId="{68A4C8F1-DC1D-42EE-8FF2-9478CF46A7CC}" type="pres">
      <dgm:prSet presAssocID="{FEB3C128-C90F-40BA-886A-BB9A36E96546}" presName="parentLeftMargin" presStyleLbl="node1" presStyleIdx="2" presStyleCnt="5"/>
      <dgm:spPr/>
    </dgm:pt>
    <dgm:pt modelId="{1BD4F1EC-CD57-4F58-A30C-F14C6D582613}" type="pres">
      <dgm:prSet presAssocID="{FEB3C128-C90F-40BA-886A-BB9A36E96546}" presName="parentText" presStyleLbl="node1" presStyleIdx="3" presStyleCnt="5">
        <dgm:presLayoutVars>
          <dgm:chMax val="0"/>
          <dgm:bulletEnabled val="1"/>
        </dgm:presLayoutVars>
      </dgm:prSet>
      <dgm:spPr/>
    </dgm:pt>
    <dgm:pt modelId="{39734E3F-FF39-48BD-85BB-091AADB4E626}" type="pres">
      <dgm:prSet presAssocID="{FEB3C128-C90F-40BA-886A-BB9A36E96546}" presName="negativeSpace" presStyleCnt="0"/>
      <dgm:spPr/>
    </dgm:pt>
    <dgm:pt modelId="{1C4C074D-E6D5-4063-9500-03E3FA6C5155}" type="pres">
      <dgm:prSet presAssocID="{FEB3C128-C90F-40BA-886A-BB9A36E96546}" presName="childText" presStyleLbl="conFgAcc1" presStyleIdx="3" presStyleCnt="5">
        <dgm:presLayoutVars>
          <dgm:bulletEnabled val="1"/>
        </dgm:presLayoutVars>
      </dgm:prSet>
      <dgm:spPr/>
    </dgm:pt>
    <dgm:pt modelId="{AA7BF2D0-F469-4FAA-ABEC-AB4D67199D76}" type="pres">
      <dgm:prSet presAssocID="{F1493985-4767-44DD-9F64-15DC7EBA68E0}" presName="spaceBetweenRectangles" presStyleCnt="0"/>
      <dgm:spPr/>
    </dgm:pt>
    <dgm:pt modelId="{60BF8C57-8C1E-4801-AB68-A310FD23EEDF}" type="pres">
      <dgm:prSet presAssocID="{163F95C5-9B98-44D7-8FC9-A20AB46F37AF}" presName="parentLin" presStyleCnt="0"/>
      <dgm:spPr/>
    </dgm:pt>
    <dgm:pt modelId="{399D4AA1-5766-4EDD-BD4A-452C02526BF7}" type="pres">
      <dgm:prSet presAssocID="{163F95C5-9B98-44D7-8FC9-A20AB46F37AF}" presName="parentLeftMargin" presStyleLbl="node1" presStyleIdx="3" presStyleCnt="5"/>
      <dgm:spPr/>
    </dgm:pt>
    <dgm:pt modelId="{E7EA23BB-C0B2-4B22-858E-E9B4C84C3D2A}" type="pres">
      <dgm:prSet presAssocID="{163F95C5-9B98-44D7-8FC9-A20AB46F37AF}" presName="parentText" presStyleLbl="node1" presStyleIdx="4" presStyleCnt="5">
        <dgm:presLayoutVars>
          <dgm:chMax val="0"/>
          <dgm:bulletEnabled val="1"/>
        </dgm:presLayoutVars>
      </dgm:prSet>
      <dgm:spPr/>
    </dgm:pt>
    <dgm:pt modelId="{CE767FFC-A1A7-4E6E-A3B6-2D1DED02C7AE}" type="pres">
      <dgm:prSet presAssocID="{163F95C5-9B98-44D7-8FC9-A20AB46F37AF}" presName="negativeSpace" presStyleCnt="0"/>
      <dgm:spPr/>
    </dgm:pt>
    <dgm:pt modelId="{121D4D16-027D-4B1A-901C-C06C8189B07E}" type="pres">
      <dgm:prSet presAssocID="{163F95C5-9B98-44D7-8FC9-A20AB46F37AF}" presName="childText" presStyleLbl="conFgAcc1" presStyleIdx="4" presStyleCnt="5">
        <dgm:presLayoutVars>
          <dgm:bulletEnabled val="1"/>
        </dgm:presLayoutVars>
      </dgm:prSet>
      <dgm:spPr/>
    </dgm:pt>
  </dgm:ptLst>
  <dgm:cxnLst>
    <dgm:cxn modelId="{C10F5F08-2BAE-4A19-85EA-F02AC548B7C4}" srcId="{F993280B-AC2A-4026-8FFF-9FC8D57BD6EF}" destId="{C3DF3FC5-4DAB-4877-A549-DBBE7191DC28}" srcOrd="2" destOrd="0" parTransId="{9B6A5C0D-271C-41E5-8FBE-C1EE8BC42690}" sibTransId="{6B39EEE2-FDC5-48E8-BC5F-216C5F34195E}"/>
    <dgm:cxn modelId="{E66E9214-EAAB-4E7F-87FA-463B9B62A905}" type="presOf" srcId="{E9B5E214-D689-44B7-9034-95E55CB1EDAD}" destId="{BA587C3E-1746-405C-BC5D-042E4E760B73}" srcOrd="1" destOrd="0" presId="urn:microsoft.com/office/officeart/2005/8/layout/list1"/>
    <dgm:cxn modelId="{7BFA2D72-5F49-4834-A8F1-B89CC444FF59}" srcId="{F993280B-AC2A-4026-8FFF-9FC8D57BD6EF}" destId="{163F95C5-9B98-44D7-8FC9-A20AB46F37AF}" srcOrd="4" destOrd="0" parTransId="{592F741B-0F54-40B9-A56B-0613A34F8F87}" sibTransId="{395AF70B-6766-41C9-B238-279E9CEDE7FB}"/>
    <dgm:cxn modelId="{D3F3D775-7D78-4C71-81E9-09901E49EA91}" srcId="{F993280B-AC2A-4026-8FFF-9FC8D57BD6EF}" destId="{31A1A506-8749-4ED2-AAA8-C5B4B7BCBB42}" srcOrd="1" destOrd="0" parTransId="{5E354F49-5FC8-4742-B1AB-3F68E87AD212}" sibTransId="{9DB9D6A2-FF60-4304-9BF9-E9D8AF5F7692}"/>
    <dgm:cxn modelId="{BF0B4883-1C14-44CA-B27B-A459E267BE77}" type="presOf" srcId="{163F95C5-9B98-44D7-8FC9-A20AB46F37AF}" destId="{E7EA23BB-C0B2-4B22-858E-E9B4C84C3D2A}" srcOrd="1" destOrd="0" presId="urn:microsoft.com/office/officeart/2005/8/layout/list1"/>
    <dgm:cxn modelId="{0DBD3785-BE4E-45AA-B5A5-0725E40B1339}" type="presOf" srcId="{C3DF3FC5-4DAB-4877-A549-DBBE7191DC28}" destId="{DA05DCCC-21E5-46E2-8CDB-B893C868753A}" srcOrd="0" destOrd="0" presId="urn:microsoft.com/office/officeart/2005/8/layout/list1"/>
    <dgm:cxn modelId="{98B30F8C-9853-465E-B053-31C620F24333}" type="presOf" srcId="{FEB3C128-C90F-40BA-886A-BB9A36E96546}" destId="{68A4C8F1-DC1D-42EE-8FF2-9478CF46A7CC}" srcOrd="0" destOrd="0" presId="urn:microsoft.com/office/officeart/2005/8/layout/list1"/>
    <dgm:cxn modelId="{E558408D-BEC4-4A89-9F22-37FAA136195D}" type="presOf" srcId="{E9B5E214-D689-44B7-9034-95E55CB1EDAD}" destId="{56D922CB-195B-4883-A340-9E797C27C56A}" srcOrd="0" destOrd="0" presId="urn:microsoft.com/office/officeart/2005/8/layout/list1"/>
    <dgm:cxn modelId="{CC244F91-1F8E-4262-A84D-A21343F41AB2}" type="presOf" srcId="{F993280B-AC2A-4026-8FFF-9FC8D57BD6EF}" destId="{E9FB1E5A-03BF-4AC3-A5CE-79392229672A}" srcOrd="0" destOrd="0" presId="urn:microsoft.com/office/officeart/2005/8/layout/list1"/>
    <dgm:cxn modelId="{9765D291-7077-49B6-9492-2F447B2766D6}" type="presOf" srcId="{31A1A506-8749-4ED2-AAA8-C5B4B7BCBB42}" destId="{D360BAA5-F8EB-45D9-8EF5-2FA692850A2F}" srcOrd="1" destOrd="0" presId="urn:microsoft.com/office/officeart/2005/8/layout/list1"/>
    <dgm:cxn modelId="{230BC2B5-1B31-44B1-9A27-642DD4DA1E1C}" type="presOf" srcId="{163F95C5-9B98-44D7-8FC9-A20AB46F37AF}" destId="{399D4AA1-5766-4EDD-BD4A-452C02526BF7}" srcOrd="0" destOrd="0" presId="urn:microsoft.com/office/officeart/2005/8/layout/list1"/>
    <dgm:cxn modelId="{78EAB2C5-865F-4DD6-830C-9DB4C34A43A4}" type="presOf" srcId="{FEB3C128-C90F-40BA-886A-BB9A36E96546}" destId="{1BD4F1EC-CD57-4F58-A30C-F14C6D582613}" srcOrd="1" destOrd="0" presId="urn:microsoft.com/office/officeart/2005/8/layout/list1"/>
    <dgm:cxn modelId="{783943C7-E955-4EFF-8491-CB0974B09EEB}" srcId="{F993280B-AC2A-4026-8FFF-9FC8D57BD6EF}" destId="{E9B5E214-D689-44B7-9034-95E55CB1EDAD}" srcOrd="0" destOrd="0" parTransId="{C9B946FF-6022-4131-8C66-125ADD34DA9D}" sibTransId="{F71594E7-2596-401A-896C-A1574FCC1DDF}"/>
    <dgm:cxn modelId="{D3F35BC9-5935-42CF-8FD2-236821A90E74}" type="presOf" srcId="{C3DF3FC5-4DAB-4877-A549-DBBE7191DC28}" destId="{03BBF2FE-E6B4-4B5A-8806-F2904A599AF3}" srcOrd="1" destOrd="0" presId="urn:microsoft.com/office/officeart/2005/8/layout/list1"/>
    <dgm:cxn modelId="{55BAFAD9-A496-40E5-9BB7-EE8DB621DCE5}" srcId="{F993280B-AC2A-4026-8FFF-9FC8D57BD6EF}" destId="{FEB3C128-C90F-40BA-886A-BB9A36E96546}" srcOrd="3" destOrd="0" parTransId="{577A002E-879A-43FB-B3FA-EE7591C881B9}" sibTransId="{F1493985-4767-44DD-9F64-15DC7EBA68E0}"/>
    <dgm:cxn modelId="{62C386DA-8E1B-414C-BD70-BFC000E71D16}" type="presOf" srcId="{31A1A506-8749-4ED2-AAA8-C5B4B7BCBB42}" destId="{9ABF1703-9394-472F-B7A2-9B5A62AA485C}" srcOrd="0" destOrd="0" presId="urn:microsoft.com/office/officeart/2005/8/layout/list1"/>
    <dgm:cxn modelId="{14BACABF-94BE-4224-965D-D6983C25A8F3}" type="presParOf" srcId="{E9FB1E5A-03BF-4AC3-A5CE-79392229672A}" destId="{460A639B-C721-4EB2-A777-73DB1272FB40}" srcOrd="0" destOrd="0" presId="urn:microsoft.com/office/officeart/2005/8/layout/list1"/>
    <dgm:cxn modelId="{816015A3-A9EA-4E81-9D16-B59B0B17C915}" type="presParOf" srcId="{460A639B-C721-4EB2-A777-73DB1272FB40}" destId="{56D922CB-195B-4883-A340-9E797C27C56A}" srcOrd="0" destOrd="0" presId="urn:microsoft.com/office/officeart/2005/8/layout/list1"/>
    <dgm:cxn modelId="{5E645DDE-8F8B-4F74-AFE2-05FE697F3412}" type="presParOf" srcId="{460A639B-C721-4EB2-A777-73DB1272FB40}" destId="{BA587C3E-1746-405C-BC5D-042E4E760B73}" srcOrd="1" destOrd="0" presId="urn:microsoft.com/office/officeart/2005/8/layout/list1"/>
    <dgm:cxn modelId="{9EB7C64B-FC04-4A7C-871B-F7CB89E5EC26}" type="presParOf" srcId="{E9FB1E5A-03BF-4AC3-A5CE-79392229672A}" destId="{A0C1BFC8-49C9-43C3-AAC2-0F50FF60CF6E}" srcOrd="1" destOrd="0" presId="urn:microsoft.com/office/officeart/2005/8/layout/list1"/>
    <dgm:cxn modelId="{E0B8F99B-E47B-4FEF-9B3E-AA92310758A8}" type="presParOf" srcId="{E9FB1E5A-03BF-4AC3-A5CE-79392229672A}" destId="{F0BE3653-2C2F-48D3-9C4D-ADF8F12EC353}" srcOrd="2" destOrd="0" presId="urn:microsoft.com/office/officeart/2005/8/layout/list1"/>
    <dgm:cxn modelId="{4389F813-9467-44CB-A986-399F83ADC97A}" type="presParOf" srcId="{E9FB1E5A-03BF-4AC3-A5CE-79392229672A}" destId="{B42459F7-A66D-45D8-9D94-E3F9224CF2C5}" srcOrd="3" destOrd="0" presId="urn:microsoft.com/office/officeart/2005/8/layout/list1"/>
    <dgm:cxn modelId="{76B2983F-CD39-40EE-84A4-D7A868465DDB}" type="presParOf" srcId="{E9FB1E5A-03BF-4AC3-A5CE-79392229672A}" destId="{C7E424CC-43BC-4744-AA16-0F10485861F4}" srcOrd="4" destOrd="0" presId="urn:microsoft.com/office/officeart/2005/8/layout/list1"/>
    <dgm:cxn modelId="{DF91EC17-62C0-4B60-82B0-4F36BEBC055D}" type="presParOf" srcId="{C7E424CC-43BC-4744-AA16-0F10485861F4}" destId="{9ABF1703-9394-472F-B7A2-9B5A62AA485C}" srcOrd="0" destOrd="0" presId="urn:microsoft.com/office/officeart/2005/8/layout/list1"/>
    <dgm:cxn modelId="{FACAB6C9-7A5E-45BC-9530-24E24481076A}" type="presParOf" srcId="{C7E424CC-43BC-4744-AA16-0F10485861F4}" destId="{D360BAA5-F8EB-45D9-8EF5-2FA692850A2F}" srcOrd="1" destOrd="0" presId="urn:microsoft.com/office/officeart/2005/8/layout/list1"/>
    <dgm:cxn modelId="{DFDED435-9E90-45AD-B6C6-0D6A5EBDE61E}" type="presParOf" srcId="{E9FB1E5A-03BF-4AC3-A5CE-79392229672A}" destId="{D1B997B5-EB84-4104-B4B0-82D78F9FD135}" srcOrd="5" destOrd="0" presId="urn:microsoft.com/office/officeart/2005/8/layout/list1"/>
    <dgm:cxn modelId="{A362ECE4-FA13-4E54-BE3C-36E61432BC1C}" type="presParOf" srcId="{E9FB1E5A-03BF-4AC3-A5CE-79392229672A}" destId="{75BC775E-7596-4D5C-B41D-A28D4C170733}" srcOrd="6" destOrd="0" presId="urn:microsoft.com/office/officeart/2005/8/layout/list1"/>
    <dgm:cxn modelId="{49509E51-F131-40A0-81EE-DB716946E46B}" type="presParOf" srcId="{E9FB1E5A-03BF-4AC3-A5CE-79392229672A}" destId="{C8C20283-8F1A-4237-B274-79F06E565CB2}" srcOrd="7" destOrd="0" presId="urn:microsoft.com/office/officeart/2005/8/layout/list1"/>
    <dgm:cxn modelId="{F4608D9C-C0CC-4F16-82A9-4451015D22A3}" type="presParOf" srcId="{E9FB1E5A-03BF-4AC3-A5CE-79392229672A}" destId="{ADC4F941-8231-42B9-AADC-100B48251EAA}" srcOrd="8" destOrd="0" presId="urn:microsoft.com/office/officeart/2005/8/layout/list1"/>
    <dgm:cxn modelId="{734C5ABF-7195-4618-88F1-3074C669F55B}" type="presParOf" srcId="{ADC4F941-8231-42B9-AADC-100B48251EAA}" destId="{DA05DCCC-21E5-46E2-8CDB-B893C868753A}" srcOrd="0" destOrd="0" presId="urn:microsoft.com/office/officeart/2005/8/layout/list1"/>
    <dgm:cxn modelId="{DD90113D-FB91-4D67-9D3F-4292C41F53E3}" type="presParOf" srcId="{ADC4F941-8231-42B9-AADC-100B48251EAA}" destId="{03BBF2FE-E6B4-4B5A-8806-F2904A599AF3}" srcOrd="1" destOrd="0" presId="urn:microsoft.com/office/officeart/2005/8/layout/list1"/>
    <dgm:cxn modelId="{8A1A56EE-B973-41A4-AEE4-054CB4EA6F79}" type="presParOf" srcId="{E9FB1E5A-03BF-4AC3-A5CE-79392229672A}" destId="{9C17D452-9F0A-49C0-9A03-67A9C19C37E8}" srcOrd="9" destOrd="0" presId="urn:microsoft.com/office/officeart/2005/8/layout/list1"/>
    <dgm:cxn modelId="{A9DECA8E-2FF5-4E28-A413-D509843B176B}" type="presParOf" srcId="{E9FB1E5A-03BF-4AC3-A5CE-79392229672A}" destId="{C5225764-0C7B-465F-8811-DEB3D98DF226}" srcOrd="10" destOrd="0" presId="urn:microsoft.com/office/officeart/2005/8/layout/list1"/>
    <dgm:cxn modelId="{D6A79D63-845F-4C85-96AF-0B1143153618}" type="presParOf" srcId="{E9FB1E5A-03BF-4AC3-A5CE-79392229672A}" destId="{FEF0D695-8199-4703-B53E-87AD9AE109D8}" srcOrd="11" destOrd="0" presId="urn:microsoft.com/office/officeart/2005/8/layout/list1"/>
    <dgm:cxn modelId="{0EB0B99A-2482-4179-806A-1FBC22A92582}" type="presParOf" srcId="{E9FB1E5A-03BF-4AC3-A5CE-79392229672A}" destId="{9E5C40A7-DA44-4CA1-B05F-DAA49A5E0163}" srcOrd="12" destOrd="0" presId="urn:microsoft.com/office/officeart/2005/8/layout/list1"/>
    <dgm:cxn modelId="{F13B42A2-1182-476E-834E-FAA53B226F00}" type="presParOf" srcId="{9E5C40A7-DA44-4CA1-B05F-DAA49A5E0163}" destId="{68A4C8F1-DC1D-42EE-8FF2-9478CF46A7CC}" srcOrd="0" destOrd="0" presId="urn:microsoft.com/office/officeart/2005/8/layout/list1"/>
    <dgm:cxn modelId="{81189158-72C5-4EA9-9C54-8F2EC7E3A49D}" type="presParOf" srcId="{9E5C40A7-DA44-4CA1-B05F-DAA49A5E0163}" destId="{1BD4F1EC-CD57-4F58-A30C-F14C6D582613}" srcOrd="1" destOrd="0" presId="urn:microsoft.com/office/officeart/2005/8/layout/list1"/>
    <dgm:cxn modelId="{F5CB50A6-8040-493E-9D2D-EB5737EC2FB8}" type="presParOf" srcId="{E9FB1E5A-03BF-4AC3-A5CE-79392229672A}" destId="{39734E3F-FF39-48BD-85BB-091AADB4E626}" srcOrd="13" destOrd="0" presId="urn:microsoft.com/office/officeart/2005/8/layout/list1"/>
    <dgm:cxn modelId="{0FF0E4BA-8FF7-4E64-B380-FD7083FB3A32}" type="presParOf" srcId="{E9FB1E5A-03BF-4AC3-A5CE-79392229672A}" destId="{1C4C074D-E6D5-4063-9500-03E3FA6C5155}" srcOrd="14" destOrd="0" presId="urn:microsoft.com/office/officeart/2005/8/layout/list1"/>
    <dgm:cxn modelId="{0089AA0E-1D94-469E-8E38-0510C8E08E53}" type="presParOf" srcId="{E9FB1E5A-03BF-4AC3-A5CE-79392229672A}" destId="{AA7BF2D0-F469-4FAA-ABEC-AB4D67199D76}" srcOrd="15" destOrd="0" presId="urn:microsoft.com/office/officeart/2005/8/layout/list1"/>
    <dgm:cxn modelId="{987875EA-34CB-49C2-92B9-AB57329303BB}" type="presParOf" srcId="{E9FB1E5A-03BF-4AC3-A5CE-79392229672A}" destId="{60BF8C57-8C1E-4801-AB68-A310FD23EEDF}" srcOrd="16" destOrd="0" presId="urn:microsoft.com/office/officeart/2005/8/layout/list1"/>
    <dgm:cxn modelId="{FAEA7FEA-9914-4928-A102-BDEE96E0E85E}" type="presParOf" srcId="{60BF8C57-8C1E-4801-AB68-A310FD23EEDF}" destId="{399D4AA1-5766-4EDD-BD4A-452C02526BF7}" srcOrd="0" destOrd="0" presId="urn:microsoft.com/office/officeart/2005/8/layout/list1"/>
    <dgm:cxn modelId="{D94C2136-E1EA-47E5-86CB-418EBBB908C7}" type="presParOf" srcId="{60BF8C57-8C1E-4801-AB68-A310FD23EEDF}" destId="{E7EA23BB-C0B2-4B22-858E-E9B4C84C3D2A}" srcOrd="1" destOrd="0" presId="urn:microsoft.com/office/officeart/2005/8/layout/list1"/>
    <dgm:cxn modelId="{70281D4C-38AD-4412-AD7D-1BE109F4DEE6}" type="presParOf" srcId="{E9FB1E5A-03BF-4AC3-A5CE-79392229672A}" destId="{CE767FFC-A1A7-4E6E-A3B6-2D1DED02C7AE}" srcOrd="17" destOrd="0" presId="urn:microsoft.com/office/officeart/2005/8/layout/list1"/>
    <dgm:cxn modelId="{DB1319CC-FEB2-4440-A82D-1BF4B5BF8864}" type="presParOf" srcId="{E9FB1E5A-03BF-4AC3-A5CE-79392229672A}" destId="{121D4D16-027D-4B1A-901C-C06C8189B07E}"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AEC6072-5760-462D-8578-937F83742DF9}" type="doc">
      <dgm:prSet loTypeId="urn:microsoft.com/office/officeart/2005/8/layout/cycle8" loCatId="cycle" qsTypeId="urn:microsoft.com/office/officeart/2005/8/quickstyle/simple1" qsCatId="simple" csTypeId="urn:microsoft.com/office/officeart/2005/8/colors/accent1_2" csCatId="accent1" phldr="1"/>
      <dgm:spPr/>
    </dgm:pt>
    <dgm:pt modelId="{9E48BB60-C87D-457A-B9E2-681FB02C7D99}">
      <dgm:prSet phldrT="[Text]" custT="1"/>
      <dgm:spPr/>
      <dgm:t>
        <a:bodyPr/>
        <a:lstStyle/>
        <a:p>
          <a:r>
            <a:rPr lang="en-US" sz="1400" dirty="0">
              <a:latin typeface="Noto Sans" panose="020B0502040504020204" pitchFamily="34" charset="0"/>
              <a:ea typeface="Noto Sans" panose="020B0502040504020204" pitchFamily="34" charset="0"/>
              <a:cs typeface="Noto Sans" panose="020B0502040504020204" pitchFamily="34" charset="0"/>
            </a:rPr>
            <a:t>Earnings in the company's cash flow</a:t>
          </a:r>
        </a:p>
      </dgm:t>
    </dgm:pt>
    <dgm:pt modelId="{232EDABF-2EE1-4D3F-AD7F-A3BFEE9EA743}" type="parTrans" cxnId="{E04A1033-3E6C-4B73-B3C6-AD36772A7E01}">
      <dgm:prSet/>
      <dgm:spPr/>
      <dgm:t>
        <a:bodyPr/>
        <a:lstStyle/>
        <a:p>
          <a:endParaRPr lang="en-US"/>
        </a:p>
      </dgm:t>
    </dgm:pt>
    <dgm:pt modelId="{A1AA3946-8F49-4754-ABD1-AC0FF18044A2}" type="sibTrans" cxnId="{E04A1033-3E6C-4B73-B3C6-AD36772A7E01}">
      <dgm:prSet/>
      <dgm:spPr/>
      <dgm:t>
        <a:bodyPr/>
        <a:lstStyle/>
        <a:p>
          <a:endParaRPr lang="en-US"/>
        </a:p>
      </dgm:t>
    </dgm:pt>
    <dgm:pt modelId="{B84FB295-AAC8-4311-8143-2C0CEA9B21B8}">
      <dgm:prSet phldrT="[Text]" custT="1"/>
      <dgm:spPr/>
      <dgm:t>
        <a:bodyPr/>
        <a:lstStyle/>
        <a:p>
          <a:r>
            <a:rPr lang="en-US" sz="1400" dirty="0">
              <a:latin typeface="Noto Sans" panose="020B0502040504020204" pitchFamily="34" charset="0"/>
              <a:ea typeface="Noto Sans" panose="020B0502040504020204" pitchFamily="34" charset="0"/>
              <a:cs typeface="Noto Sans" panose="020B0502040504020204" pitchFamily="34" charset="0"/>
            </a:rPr>
            <a:t>Reduction of energy consumption throughout the life of the solution</a:t>
          </a:r>
        </a:p>
      </dgm:t>
    </dgm:pt>
    <dgm:pt modelId="{3CF61F46-6CA7-4B66-890E-1698458627EA}" type="parTrans" cxnId="{CA8CE522-F984-48AE-82DE-B01619BEA6A2}">
      <dgm:prSet/>
      <dgm:spPr/>
      <dgm:t>
        <a:bodyPr/>
        <a:lstStyle/>
        <a:p>
          <a:endParaRPr lang="en-US"/>
        </a:p>
      </dgm:t>
    </dgm:pt>
    <dgm:pt modelId="{1A98462B-C0FB-404C-93CF-176942BC798F}" type="sibTrans" cxnId="{CA8CE522-F984-48AE-82DE-B01619BEA6A2}">
      <dgm:prSet/>
      <dgm:spPr/>
      <dgm:t>
        <a:bodyPr/>
        <a:lstStyle/>
        <a:p>
          <a:endParaRPr lang="en-US"/>
        </a:p>
      </dgm:t>
    </dgm:pt>
    <dgm:pt modelId="{5B05831F-68B5-48D0-9719-A022023D1047}">
      <dgm:prSet phldrT="[Text]" custT="1"/>
      <dgm:spPr/>
      <dgm:t>
        <a:bodyPr/>
        <a:lstStyle/>
        <a:p>
          <a:r>
            <a:rPr lang="en-US" sz="1400" dirty="0">
              <a:latin typeface="Noto Sans" panose="020B0502040504020204" pitchFamily="34" charset="0"/>
              <a:ea typeface="Noto Sans" panose="020B0502040504020204" pitchFamily="34" charset="0"/>
              <a:cs typeface="Noto Sans" panose="020B0502040504020204" pitchFamily="34" charset="0"/>
            </a:rPr>
            <a:t>Avoiding greenhouse gas emission </a:t>
          </a:r>
        </a:p>
      </dgm:t>
    </dgm:pt>
    <dgm:pt modelId="{DE612558-D9E5-4155-8B57-B3C3A1679D0C}" type="parTrans" cxnId="{4AB77CCB-E056-4AD6-BE30-031CC3BBD92F}">
      <dgm:prSet/>
      <dgm:spPr/>
      <dgm:t>
        <a:bodyPr/>
        <a:lstStyle/>
        <a:p>
          <a:endParaRPr lang="en-US"/>
        </a:p>
      </dgm:t>
    </dgm:pt>
    <dgm:pt modelId="{88E66F3C-B2BA-49F8-ACCA-2DF6B6B9DFB3}" type="sibTrans" cxnId="{4AB77CCB-E056-4AD6-BE30-031CC3BBD92F}">
      <dgm:prSet/>
      <dgm:spPr/>
      <dgm:t>
        <a:bodyPr/>
        <a:lstStyle/>
        <a:p>
          <a:endParaRPr lang="en-US"/>
        </a:p>
      </dgm:t>
    </dgm:pt>
    <dgm:pt modelId="{F2FEDDC6-08A8-43DD-B3A1-9FC1B07B4C9B}">
      <dgm:prSet phldrT="[Text]" custT="1"/>
      <dgm:spPr/>
      <dgm:t>
        <a:bodyPr/>
        <a:lstStyle/>
        <a:p>
          <a:r>
            <a:rPr lang="en-US" sz="1400" dirty="0">
              <a:latin typeface="Noto Sans" panose="020B0502040504020204" pitchFamily="34" charset="0"/>
              <a:ea typeface="Noto Sans" panose="020B0502040504020204" pitchFamily="34" charset="0"/>
              <a:cs typeface="Noto Sans" panose="020B0502040504020204" pitchFamily="34" charset="0"/>
            </a:rPr>
            <a:t>Reduction of the maintenance costs </a:t>
          </a:r>
        </a:p>
      </dgm:t>
    </dgm:pt>
    <dgm:pt modelId="{DC7FB5B2-F240-4E5F-BDED-769FE248E919}" type="parTrans" cxnId="{57782B92-7E61-4B20-9B46-999BA34E5106}">
      <dgm:prSet/>
      <dgm:spPr/>
      <dgm:t>
        <a:bodyPr/>
        <a:lstStyle/>
        <a:p>
          <a:endParaRPr lang="en-US"/>
        </a:p>
      </dgm:t>
    </dgm:pt>
    <dgm:pt modelId="{7C7FE1C6-EE04-41D2-AE6D-C191F2270C42}" type="sibTrans" cxnId="{57782B92-7E61-4B20-9B46-999BA34E5106}">
      <dgm:prSet/>
      <dgm:spPr/>
      <dgm:t>
        <a:bodyPr/>
        <a:lstStyle/>
        <a:p>
          <a:endParaRPr lang="en-US"/>
        </a:p>
      </dgm:t>
    </dgm:pt>
    <dgm:pt modelId="{CD3C057F-D1DA-4D77-99F3-8963971CCBE0}">
      <dgm:prSet phldrT="[Text]" custT="1"/>
      <dgm:spPr/>
      <dgm:t>
        <a:bodyPr/>
        <a:lstStyle/>
        <a:p>
          <a:r>
            <a:rPr lang="en-US" sz="1400" dirty="0">
              <a:latin typeface="Noto Sans" panose="020B0502040504020204" pitchFamily="34" charset="0"/>
              <a:ea typeface="Noto Sans" panose="020B0502040504020204" pitchFamily="34" charset="0"/>
              <a:cs typeface="Noto Sans" panose="020B0502040504020204" pitchFamily="34" charset="0"/>
            </a:rPr>
            <a:t>Social responsibility</a:t>
          </a:r>
        </a:p>
      </dgm:t>
    </dgm:pt>
    <dgm:pt modelId="{54B60550-52B2-43C2-8D89-B1A9E9716413}" type="parTrans" cxnId="{6E89CD6C-73E5-4A03-B827-5C9451372000}">
      <dgm:prSet/>
      <dgm:spPr/>
      <dgm:t>
        <a:bodyPr/>
        <a:lstStyle/>
        <a:p>
          <a:endParaRPr lang="en-US"/>
        </a:p>
      </dgm:t>
    </dgm:pt>
    <dgm:pt modelId="{CEB32BDF-A450-46B5-A4B7-56F293F66DF9}" type="sibTrans" cxnId="{6E89CD6C-73E5-4A03-B827-5C9451372000}">
      <dgm:prSet/>
      <dgm:spPr/>
      <dgm:t>
        <a:bodyPr/>
        <a:lstStyle/>
        <a:p>
          <a:endParaRPr lang="en-US"/>
        </a:p>
      </dgm:t>
    </dgm:pt>
    <dgm:pt modelId="{1DB887C1-4951-4938-970F-24C46D7E9BF6}" type="pres">
      <dgm:prSet presAssocID="{4AEC6072-5760-462D-8578-937F83742DF9}" presName="compositeShape" presStyleCnt="0">
        <dgm:presLayoutVars>
          <dgm:chMax val="7"/>
          <dgm:dir/>
          <dgm:resizeHandles val="exact"/>
        </dgm:presLayoutVars>
      </dgm:prSet>
      <dgm:spPr/>
    </dgm:pt>
    <dgm:pt modelId="{F9376A33-16D4-42AB-887E-AF6EFD572227}" type="pres">
      <dgm:prSet presAssocID="{4AEC6072-5760-462D-8578-937F83742DF9}" presName="wedge1" presStyleLbl="node1" presStyleIdx="0" presStyleCnt="5"/>
      <dgm:spPr/>
    </dgm:pt>
    <dgm:pt modelId="{6E4A1B8E-E715-4C42-A866-B6D4C7BE81D3}" type="pres">
      <dgm:prSet presAssocID="{4AEC6072-5760-462D-8578-937F83742DF9}" presName="dummy1a" presStyleCnt="0"/>
      <dgm:spPr/>
    </dgm:pt>
    <dgm:pt modelId="{74A453A4-7C91-495E-A6A5-B391F83E5E60}" type="pres">
      <dgm:prSet presAssocID="{4AEC6072-5760-462D-8578-937F83742DF9}" presName="dummy1b" presStyleCnt="0"/>
      <dgm:spPr/>
    </dgm:pt>
    <dgm:pt modelId="{7DEA0216-5B05-414C-BCC7-772C9FBA21C9}" type="pres">
      <dgm:prSet presAssocID="{4AEC6072-5760-462D-8578-937F83742DF9}" presName="wedge1Tx" presStyleLbl="node1" presStyleIdx="0" presStyleCnt="5">
        <dgm:presLayoutVars>
          <dgm:chMax val="0"/>
          <dgm:chPref val="0"/>
          <dgm:bulletEnabled val="1"/>
        </dgm:presLayoutVars>
      </dgm:prSet>
      <dgm:spPr/>
    </dgm:pt>
    <dgm:pt modelId="{FB03F377-E483-4102-93CE-CDBAA0F49452}" type="pres">
      <dgm:prSet presAssocID="{4AEC6072-5760-462D-8578-937F83742DF9}" presName="wedge2" presStyleLbl="node1" presStyleIdx="1" presStyleCnt="5"/>
      <dgm:spPr/>
    </dgm:pt>
    <dgm:pt modelId="{0F928FFC-F3D9-4966-A732-A06928BD5806}" type="pres">
      <dgm:prSet presAssocID="{4AEC6072-5760-462D-8578-937F83742DF9}" presName="dummy2a" presStyleCnt="0"/>
      <dgm:spPr/>
    </dgm:pt>
    <dgm:pt modelId="{9525D533-4F28-4D42-AEBD-FB0D07938BC1}" type="pres">
      <dgm:prSet presAssocID="{4AEC6072-5760-462D-8578-937F83742DF9}" presName="dummy2b" presStyleCnt="0"/>
      <dgm:spPr/>
    </dgm:pt>
    <dgm:pt modelId="{96B7A881-57C5-4779-8EC6-E282A483F830}" type="pres">
      <dgm:prSet presAssocID="{4AEC6072-5760-462D-8578-937F83742DF9}" presName="wedge2Tx" presStyleLbl="node1" presStyleIdx="1" presStyleCnt="5">
        <dgm:presLayoutVars>
          <dgm:chMax val="0"/>
          <dgm:chPref val="0"/>
          <dgm:bulletEnabled val="1"/>
        </dgm:presLayoutVars>
      </dgm:prSet>
      <dgm:spPr/>
    </dgm:pt>
    <dgm:pt modelId="{A435AD17-A07C-4F29-9641-4020E3C2F888}" type="pres">
      <dgm:prSet presAssocID="{4AEC6072-5760-462D-8578-937F83742DF9}" presName="wedge3" presStyleLbl="node1" presStyleIdx="2" presStyleCnt="5"/>
      <dgm:spPr/>
    </dgm:pt>
    <dgm:pt modelId="{E166E442-13B3-4A69-AACC-34B8AB9AE30D}" type="pres">
      <dgm:prSet presAssocID="{4AEC6072-5760-462D-8578-937F83742DF9}" presName="dummy3a" presStyleCnt="0"/>
      <dgm:spPr/>
    </dgm:pt>
    <dgm:pt modelId="{AA78CC56-3046-437D-B855-CBBED44B0ADE}" type="pres">
      <dgm:prSet presAssocID="{4AEC6072-5760-462D-8578-937F83742DF9}" presName="dummy3b" presStyleCnt="0"/>
      <dgm:spPr/>
    </dgm:pt>
    <dgm:pt modelId="{2B504EAB-19C8-4464-AD11-6D1ADF680D04}" type="pres">
      <dgm:prSet presAssocID="{4AEC6072-5760-462D-8578-937F83742DF9}" presName="wedge3Tx" presStyleLbl="node1" presStyleIdx="2" presStyleCnt="5">
        <dgm:presLayoutVars>
          <dgm:chMax val="0"/>
          <dgm:chPref val="0"/>
          <dgm:bulletEnabled val="1"/>
        </dgm:presLayoutVars>
      </dgm:prSet>
      <dgm:spPr/>
    </dgm:pt>
    <dgm:pt modelId="{8E1C6DDE-00DF-4A9E-A9D3-F32CAEF8E430}" type="pres">
      <dgm:prSet presAssocID="{4AEC6072-5760-462D-8578-937F83742DF9}" presName="wedge4" presStyleLbl="node1" presStyleIdx="3" presStyleCnt="5"/>
      <dgm:spPr/>
    </dgm:pt>
    <dgm:pt modelId="{538BE3A9-4970-4CF9-84EE-68DFB9426931}" type="pres">
      <dgm:prSet presAssocID="{4AEC6072-5760-462D-8578-937F83742DF9}" presName="dummy4a" presStyleCnt="0"/>
      <dgm:spPr/>
    </dgm:pt>
    <dgm:pt modelId="{39A4D3EA-326C-40C6-829D-7BABA78D561B}" type="pres">
      <dgm:prSet presAssocID="{4AEC6072-5760-462D-8578-937F83742DF9}" presName="dummy4b" presStyleCnt="0"/>
      <dgm:spPr/>
    </dgm:pt>
    <dgm:pt modelId="{B58F0853-A3BD-43E1-9D80-C57A2809000E}" type="pres">
      <dgm:prSet presAssocID="{4AEC6072-5760-462D-8578-937F83742DF9}" presName="wedge4Tx" presStyleLbl="node1" presStyleIdx="3" presStyleCnt="5">
        <dgm:presLayoutVars>
          <dgm:chMax val="0"/>
          <dgm:chPref val="0"/>
          <dgm:bulletEnabled val="1"/>
        </dgm:presLayoutVars>
      </dgm:prSet>
      <dgm:spPr/>
    </dgm:pt>
    <dgm:pt modelId="{0073DB1E-3C41-459F-9065-76C644D42473}" type="pres">
      <dgm:prSet presAssocID="{4AEC6072-5760-462D-8578-937F83742DF9}" presName="wedge5" presStyleLbl="node1" presStyleIdx="4" presStyleCnt="5"/>
      <dgm:spPr/>
    </dgm:pt>
    <dgm:pt modelId="{638B3B01-C70A-4BD5-B2F0-92A538912D60}" type="pres">
      <dgm:prSet presAssocID="{4AEC6072-5760-462D-8578-937F83742DF9}" presName="dummy5a" presStyleCnt="0"/>
      <dgm:spPr/>
    </dgm:pt>
    <dgm:pt modelId="{4F5A2F47-A1BC-4AB9-A3E1-0864BDEC08B8}" type="pres">
      <dgm:prSet presAssocID="{4AEC6072-5760-462D-8578-937F83742DF9}" presName="dummy5b" presStyleCnt="0"/>
      <dgm:spPr/>
    </dgm:pt>
    <dgm:pt modelId="{8CEEC848-E28D-450F-8F6E-018EC9B23F6B}" type="pres">
      <dgm:prSet presAssocID="{4AEC6072-5760-462D-8578-937F83742DF9}" presName="wedge5Tx" presStyleLbl="node1" presStyleIdx="4" presStyleCnt="5">
        <dgm:presLayoutVars>
          <dgm:chMax val="0"/>
          <dgm:chPref val="0"/>
          <dgm:bulletEnabled val="1"/>
        </dgm:presLayoutVars>
      </dgm:prSet>
      <dgm:spPr/>
    </dgm:pt>
    <dgm:pt modelId="{A4AF1C8E-A179-4662-83E8-6BCD972B0B86}" type="pres">
      <dgm:prSet presAssocID="{A1AA3946-8F49-4754-ABD1-AC0FF18044A2}" presName="arrowWedge1" presStyleLbl="fgSibTrans2D1" presStyleIdx="0" presStyleCnt="5"/>
      <dgm:spPr/>
    </dgm:pt>
    <dgm:pt modelId="{CAA3C775-2332-48F5-AA25-843E867CF77D}" type="pres">
      <dgm:prSet presAssocID="{1A98462B-C0FB-404C-93CF-176942BC798F}" presName="arrowWedge2" presStyleLbl="fgSibTrans2D1" presStyleIdx="1" presStyleCnt="5"/>
      <dgm:spPr/>
    </dgm:pt>
    <dgm:pt modelId="{5C447310-43C9-406D-9874-5D0EEC851E46}" type="pres">
      <dgm:prSet presAssocID="{7C7FE1C6-EE04-41D2-AE6D-C191F2270C42}" presName="arrowWedge3" presStyleLbl="fgSibTrans2D1" presStyleIdx="2" presStyleCnt="5"/>
      <dgm:spPr/>
    </dgm:pt>
    <dgm:pt modelId="{2E4C7B3A-9149-4110-B2F9-3C60EB88FE8B}" type="pres">
      <dgm:prSet presAssocID="{88E66F3C-B2BA-49F8-ACCA-2DF6B6B9DFB3}" presName="arrowWedge4" presStyleLbl="fgSibTrans2D1" presStyleIdx="3" presStyleCnt="5"/>
      <dgm:spPr/>
    </dgm:pt>
    <dgm:pt modelId="{BA3616D4-92C1-44A7-8947-A4399C27D639}" type="pres">
      <dgm:prSet presAssocID="{CEB32BDF-A450-46B5-A4B7-56F293F66DF9}" presName="arrowWedge5" presStyleLbl="fgSibTrans2D1" presStyleIdx="4" presStyleCnt="5"/>
      <dgm:spPr/>
    </dgm:pt>
  </dgm:ptLst>
  <dgm:cxnLst>
    <dgm:cxn modelId="{CA8CE522-F984-48AE-82DE-B01619BEA6A2}" srcId="{4AEC6072-5760-462D-8578-937F83742DF9}" destId="{B84FB295-AAC8-4311-8143-2C0CEA9B21B8}" srcOrd="1" destOrd="0" parTransId="{3CF61F46-6CA7-4B66-890E-1698458627EA}" sibTransId="{1A98462B-C0FB-404C-93CF-176942BC798F}"/>
    <dgm:cxn modelId="{3FC25D27-6F1B-4951-89FE-1CA1705066D6}" type="presOf" srcId="{CD3C057F-D1DA-4D77-99F3-8963971CCBE0}" destId="{0073DB1E-3C41-459F-9065-76C644D42473}" srcOrd="0" destOrd="0" presId="urn:microsoft.com/office/officeart/2005/8/layout/cycle8"/>
    <dgm:cxn modelId="{E04A1033-3E6C-4B73-B3C6-AD36772A7E01}" srcId="{4AEC6072-5760-462D-8578-937F83742DF9}" destId="{9E48BB60-C87D-457A-B9E2-681FB02C7D99}" srcOrd="0" destOrd="0" parTransId="{232EDABF-2EE1-4D3F-AD7F-A3BFEE9EA743}" sibTransId="{A1AA3946-8F49-4754-ABD1-AC0FF18044A2}"/>
    <dgm:cxn modelId="{52E6C660-753B-47F5-9366-B4A6FE73967A}" type="presOf" srcId="{F2FEDDC6-08A8-43DD-B3A1-9FC1B07B4C9B}" destId="{A435AD17-A07C-4F29-9641-4020E3C2F888}" srcOrd="0" destOrd="0" presId="urn:microsoft.com/office/officeart/2005/8/layout/cycle8"/>
    <dgm:cxn modelId="{AFD6A662-ECB2-4AFA-94D0-9809DB7F9B79}" type="presOf" srcId="{9E48BB60-C87D-457A-B9E2-681FB02C7D99}" destId="{7DEA0216-5B05-414C-BCC7-772C9FBA21C9}" srcOrd="1" destOrd="0" presId="urn:microsoft.com/office/officeart/2005/8/layout/cycle8"/>
    <dgm:cxn modelId="{96504363-7F8D-4AF2-995D-679AB9D936D9}" type="presOf" srcId="{F2FEDDC6-08A8-43DD-B3A1-9FC1B07B4C9B}" destId="{2B504EAB-19C8-4464-AD11-6D1ADF680D04}" srcOrd="1" destOrd="0" presId="urn:microsoft.com/office/officeart/2005/8/layout/cycle8"/>
    <dgm:cxn modelId="{173F4264-7782-4B39-923E-666E95C56DA6}" type="presOf" srcId="{B84FB295-AAC8-4311-8143-2C0CEA9B21B8}" destId="{FB03F377-E483-4102-93CE-CDBAA0F49452}" srcOrd="0" destOrd="0" presId="urn:microsoft.com/office/officeart/2005/8/layout/cycle8"/>
    <dgm:cxn modelId="{328EBF67-9132-477C-A1A5-C33C27FCBAFD}" type="presOf" srcId="{4AEC6072-5760-462D-8578-937F83742DF9}" destId="{1DB887C1-4951-4938-970F-24C46D7E9BF6}" srcOrd="0" destOrd="0" presId="urn:microsoft.com/office/officeart/2005/8/layout/cycle8"/>
    <dgm:cxn modelId="{6E89CD6C-73E5-4A03-B827-5C9451372000}" srcId="{4AEC6072-5760-462D-8578-937F83742DF9}" destId="{CD3C057F-D1DA-4D77-99F3-8963971CCBE0}" srcOrd="4" destOrd="0" parTransId="{54B60550-52B2-43C2-8D89-B1A9E9716413}" sibTransId="{CEB32BDF-A450-46B5-A4B7-56F293F66DF9}"/>
    <dgm:cxn modelId="{57782B92-7E61-4B20-9B46-999BA34E5106}" srcId="{4AEC6072-5760-462D-8578-937F83742DF9}" destId="{F2FEDDC6-08A8-43DD-B3A1-9FC1B07B4C9B}" srcOrd="2" destOrd="0" parTransId="{DC7FB5B2-F240-4E5F-BDED-769FE248E919}" sibTransId="{7C7FE1C6-EE04-41D2-AE6D-C191F2270C42}"/>
    <dgm:cxn modelId="{99D27BBD-DA67-4A58-8F60-AC0FF9F27392}" type="presOf" srcId="{5B05831F-68B5-48D0-9719-A022023D1047}" destId="{B58F0853-A3BD-43E1-9D80-C57A2809000E}" srcOrd="1" destOrd="0" presId="urn:microsoft.com/office/officeart/2005/8/layout/cycle8"/>
    <dgm:cxn modelId="{7CFA75C2-3CC7-4A96-A307-A633EA8223FA}" type="presOf" srcId="{B84FB295-AAC8-4311-8143-2C0CEA9B21B8}" destId="{96B7A881-57C5-4779-8EC6-E282A483F830}" srcOrd="1" destOrd="0" presId="urn:microsoft.com/office/officeart/2005/8/layout/cycle8"/>
    <dgm:cxn modelId="{4AB77CCB-E056-4AD6-BE30-031CC3BBD92F}" srcId="{4AEC6072-5760-462D-8578-937F83742DF9}" destId="{5B05831F-68B5-48D0-9719-A022023D1047}" srcOrd="3" destOrd="0" parTransId="{DE612558-D9E5-4155-8B57-B3C3A1679D0C}" sibTransId="{88E66F3C-B2BA-49F8-ACCA-2DF6B6B9DFB3}"/>
    <dgm:cxn modelId="{4AF7F4D4-23E1-4809-9F51-8D4EFC870AF9}" type="presOf" srcId="{9E48BB60-C87D-457A-B9E2-681FB02C7D99}" destId="{F9376A33-16D4-42AB-887E-AF6EFD572227}" srcOrd="0" destOrd="0" presId="urn:microsoft.com/office/officeart/2005/8/layout/cycle8"/>
    <dgm:cxn modelId="{42DB73F2-B2B0-4B3E-BD10-176ACD31D652}" type="presOf" srcId="{5B05831F-68B5-48D0-9719-A022023D1047}" destId="{8E1C6DDE-00DF-4A9E-A9D3-F32CAEF8E430}" srcOrd="0" destOrd="0" presId="urn:microsoft.com/office/officeart/2005/8/layout/cycle8"/>
    <dgm:cxn modelId="{49C7C8FD-D50A-4229-B915-44323DADA056}" type="presOf" srcId="{CD3C057F-D1DA-4D77-99F3-8963971CCBE0}" destId="{8CEEC848-E28D-450F-8F6E-018EC9B23F6B}" srcOrd="1" destOrd="0" presId="urn:microsoft.com/office/officeart/2005/8/layout/cycle8"/>
    <dgm:cxn modelId="{72CEB6DC-AF54-4EBE-B530-4847583F3DB1}" type="presParOf" srcId="{1DB887C1-4951-4938-970F-24C46D7E9BF6}" destId="{F9376A33-16D4-42AB-887E-AF6EFD572227}" srcOrd="0" destOrd="0" presId="urn:microsoft.com/office/officeart/2005/8/layout/cycle8"/>
    <dgm:cxn modelId="{A178A7F9-B976-4A36-ACBE-FAB7A86BA753}" type="presParOf" srcId="{1DB887C1-4951-4938-970F-24C46D7E9BF6}" destId="{6E4A1B8E-E715-4C42-A866-B6D4C7BE81D3}" srcOrd="1" destOrd="0" presId="urn:microsoft.com/office/officeart/2005/8/layout/cycle8"/>
    <dgm:cxn modelId="{1EC08D85-BEF3-4815-A543-DE578EA32C5A}" type="presParOf" srcId="{1DB887C1-4951-4938-970F-24C46D7E9BF6}" destId="{74A453A4-7C91-495E-A6A5-B391F83E5E60}" srcOrd="2" destOrd="0" presId="urn:microsoft.com/office/officeart/2005/8/layout/cycle8"/>
    <dgm:cxn modelId="{C53CABA5-FF15-411D-BBE8-0B87B0DC95F9}" type="presParOf" srcId="{1DB887C1-4951-4938-970F-24C46D7E9BF6}" destId="{7DEA0216-5B05-414C-BCC7-772C9FBA21C9}" srcOrd="3" destOrd="0" presId="urn:microsoft.com/office/officeart/2005/8/layout/cycle8"/>
    <dgm:cxn modelId="{21ACFB08-2A54-4CAB-8408-4EB2972E760F}" type="presParOf" srcId="{1DB887C1-4951-4938-970F-24C46D7E9BF6}" destId="{FB03F377-E483-4102-93CE-CDBAA0F49452}" srcOrd="4" destOrd="0" presId="urn:microsoft.com/office/officeart/2005/8/layout/cycle8"/>
    <dgm:cxn modelId="{F1CC1104-41BA-4AC9-B5AE-011016CF8030}" type="presParOf" srcId="{1DB887C1-4951-4938-970F-24C46D7E9BF6}" destId="{0F928FFC-F3D9-4966-A732-A06928BD5806}" srcOrd="5" destOrd="0" presId="urn:microsoft.com/office/officeart/2005/8/layout/cycle8"/>
    <dgm:cxn modelId="{D5085A39-E0C6-41D7-ADBD-F7911E67C333}" type="presParOf" srcId="{1DB887C1-4951-4938-970F-24C46D7E9BF6}" destId="{9525D533-4F28-4D42-AEBD-FB0D07938BC1}" srcOrd="6" destOrd="0" presId="urn:microsoft.com/office/officeart/2005/8/layout/cycle8"/>
    <dgm:cxn modelId="{A04EEEC7-F3F8-4A7B-A449-DADF3B0704A1}" type="presParOf" srcId="{1DB887C1-4951-4938-970F-24C46D7E9BF6}" destId="{96B7A881-57C5-4779-8EC6-E282A483F830}" srcOrd="7" destOrd="0" presId="urn:microsoft.com/office/officeart/2005/8/layout/cycle8"/>
    <dgm:cxn modelId="{B318BE8C-A69E-4075-BDF4-276B39A4D1C6}" type="presParOf" srcId="{1DB887C1-4951-4938-970F-24C46D7E9BF6}" destId="{A435AD17-A07C-4F29-9641-4020E3C2F888}" srcOrd="8" destOrd="0" presId="urn:microsoft.com/office/officeart/2005/8/layout/cycle8"/>
    <dgm:cxn modelId="{DDB95818-1702-4B65-AA66-2C67BC73C3FC}" type="presParOf" srcId="{1DB887C1-4951-4938-970F-24C46D7E9BF6}" destId="{E166E442-13B3-4A69-AACC-34B8AB9AE30D}" srcOrd="9" destOrd="0" presId="urn:microsoft.com/office/officeart/2005/8/layout/cycle8"/>
    <dgm:cxn modelId="{F5C3A4E2-D396-4FB1-B847-9F7CCB22933C}" type="presParOf" srcId="{1DB887C1-4951-4938-970F-24C46D7E9BF6}" destId="{AA78CC56-3046-437D-B855-CBBED44B0ADE}" srcOrd="10" destOrd="0" presId="urn:microsoft.com/office/officeart/2005/8/layout/cycle8"/>
    <dgm:cxn modelId="{E4F77CC8-F056-4B75-B059-BE84784A91CD}" type="presParOf" srcId="{1DB887C1-4951-4938-970F-24C46D7E9BF6}" destId="{2B504EAB-19C8-4464-AD11-6D1ADF680D04}" srcOrd="11" destOrd="0" presId="urn:microsoft.com/office/officeart/2005/8/layout/cycle8"/>
    <dgm:cxn modelId="{8817F401-3D34-4225-81D8-833C8E61133A}" type="presParOf" srcId="{1DB887C1-4951-4938-970F-24C46D7E9BF6}" destId="{8E1C6DDE-00DF-4A9E-A9D3-F32CAEF8E430}" srcOrd="12" destOrd="0" presId="urn:microsoft.com/office/officeart/2005/8/layout/cycle8"/>
    <dgm:cxn modelId="{5F99CC88-88B9-4481-8FBE-CCC5C0667CF6}" type="presParOf" srcId="{1DB887C1-4951-4938-970F-24C46D7E9BF6}" destId="{538BE3A9-4970-4CF9-84EE-68DFB9426931}" srcOrd="13" destOrd="0" presId="urn:microsoft.com/office/officeart/2005/8/layout/cycle8"/>
    <dgm:cxn modelId="{70456B80-02AB-476F-AD64-0C9DD4711D54}" type="presParOf" srcId="{1DB887C1-4951-4938-970F-24C46D7E9BF6}" destId="{39A4D3EA-326C-40C6-829D-7BABA78D561B}" srcOrd="14" destOrd="0" presId="urn:microsoft.com/office/officeart/2005/8/layout/cycle8"/>
    <dgm:cxn modelId="{9D151EF6-68AA-4C32-BEE8-4E0353A55EA3}" type="presParOf" srcId="{1DB887C1-4951-4938-970F-24C46D7E9BF6}" destId="{B58F0853-A3BD-43E1-9D80-C57A2809000E}" srcOrd="15" destOrd="0" presId="urn:microsoft.com/office/officeart/2005/8/layout/cycle8"/>
    <dgm:cxn modelId="{2E83653A-BB0F-47F4-A261-4A2BBBB2E7D8}" type="presParOf" srcId="{1DB887C1-4951-4938-970F-24C46D7E9BF6}" destId="{0073DB1E-3C41-459F-9065-76C644D42473}" srcOrd="16" destOrd="0" presId="urn:microsoft.com/office/officeart/2005/8/layout/cycle8"/>
    <dgm:cxn modelId="{0BB72D42-00FA-45C1-B77B-ADCFE9D8B801}" type="presParOf" srcId="{1DB887C1-4951-4938-970F-24C46D7E9BF6}" destId="{638B3B01-C70A-4BD5-B2F0-92A538912D60}" srcOrd="17" destOrd="0" presId="urn:microsoft.com/office/officeart/2005/8/layout/cycle8"/>
    <dgm:cxn modelId="{B3A989AD-3464-41FE-A47F-30060532EA4E}" type="presParOf" srcId="{1DB887C1-4951-4938-970F-24C46D7E9BF6}" destId="{4F5A2F47-A1BC-4AB9-A3E1-0864BDEC08B8}" srcOrd="18" destOrd="0" presId="urn:microsoft.com/office/officeart/2005/8/layout/cycle8"/>
    <dgm:cxn modelId="{6B4CC86E-5AE6-473B-B8C5-325AA70719CE}" type="presParOf" srcId="{1DB887C1-4951-4938-970F-24C46D7E9BF6}" destId="{8CEEC848-E28D-450F-8F6E-018EC9B23F6B}" srcOrd="19" destOrd="0" presId="urn:microsoft.com/office/officeart/2005/8/layout/cycle8"/>
    <dgm:cxn modelId="{4F9CD3A6-EBF3-4EBE-B2F5-ABCBF0322051}" type="presParOf" srcId="{1DB887C1-4951-4938-970F-24C46D7E9BF6}" destId="{A4AF1C8E-A179-4662-83E8-6BCD972B0B86}" srcOrd="20" destOrd="0" presId="urn:microsoft.com/office/officeart/2005/8/layout/cycle8"/>
    <dgm:cxn modelId="{A712339A-DF73-4857-8176-39B1A86467E0}" type="presParOf" srcId="{1DB887C1-4951-4938-970F-24C46D7E9BF6}" destId="{CAA3C775-2332-48F5-AA25-843E867CF77D}" srcOrd="21" destOrd="0" presId="urn:microsoft.com/office/officeart/2005/8/layout/cycle8"/>
    <dgm:cxn modelId="{0E0925E7-083F-4A25-A630-F5F43596836D}" type="presParOf" srcId="{1DB887C1-4951-4938-970F-24C46D7E9BF6}" destId="{5C447310-43C9-406D-9874-5D0EEC851E46}" srcOrd="22" destOrd="0" presId="urn:microsoft.com/office/officeart/2005/8/layout/cycle8"/>
    <dgm:cxn modelId="{DF4AD4A8-085F-43C8-9DD7-330180C40A4E}" type="presParOf" srcId="{1DB887C1-4951-4938-970F-24C46D7E9BF6}" destId="{2E4C7B3A-9149-4110-B2F9-3C60EB88FE8B}" srcOrd="23" destOrd="0" presId="urn:microsoft.com/office/officeart/2005/8/layout/cycle8"/>
    <dgm:cxn modelId="{37E6C048-60F8-4A77-9430-B98BB5C6561F}" type="presParOf" srcId="{1DB887C1-4951-4938-970F-24C46D7E9BF6}" destId="{BA3616D4-92C1-44A7-8947-A4399C27D63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7CCB75D-4E24-42C0-9D21-922028DC911E}" type="doc">
      <dgm:prSet loTypeId="urn:microsoft.com/office/officeart/2005/8/layout/hProcess9" loCatId="process" qsTypeId="urn:microsoft.com/office/officeart/2005/8/quickstyle/simple1" qsCatId="simple" csTypeId="urn:microsoft.com/office/officeart/2005/8/colors/accent1_2" csCatId="accent1" phldr="1"/>
      <dgm:spPr/>
    </dgm:pt>
    <dgm:pt modelId="{521872DA-1C70-4482-87AC-254A7A3F063E}">
      <dgm:prSet phldrT="[Text]"/>
      <dgm:spPr/>
      <dgm:t>
        <a:bodyPr/>
        <a:lstStyle/>
        <a:p>
          <a:r>
            <a:rPr lang="en-US" dirty="0"/>
            <a:t>SMEs’ barriers needs &amp; business target &amp; ambition</a:t>
          </a:r>
        </a:p>
      </dgm:t>
    </dgm:pt>
    <dgm:pt modelId="{5A003BEB-A486-4135-9D8D-6AB1AF7512F1}" type="parTrans" cxnId="{CE28F493-FB31-46FC-8869-F9DC25931E29}">
      <dgm:prSet/>
      <dgm:spPr/>
      <dgm:t>
        <a:bodyPr/>
        <a:lstStyle/>
        <a:p>
          <a:endParaRPr lang="en-US"/>
        </a:p>
      </dgm:t>
    </dgm:pt>
    <dgm:pt modelId="{9D4A9549-B0CB-4A7F-B529-5B4DAC43BAE5}" type="sibTrans" cxnId="{CE28F493-FB31-46FC-8869-F9DC25931E29}">
      <dgm:prSet/>
      <dgm:spPr/>
      <dgm:t>
        <a:bodyPr/>
        <a:lstStyle/>
        <a:p>
          <a:endParaRPr lang="en-US"/>
        </a:p>
      </dgm:t>
    </dgm:pt>
    <dgm:pt modelId="{5153ECC5-4A57-4EDD-9D4C-2D2C3F747F9A}">
      <dgm:prSet phldrT="[Text]"/>
      <dgm:spPr/>
      <dgm:t>
        <a:bodyPr/>
        <a:lstStyle/>
        <a:p>
          <a:r>
            <a:rPr lang="en-US" dirty="0"/>
            <a:t>Relevant services and activities &amp; their multiple benefit</a:t>
          </a:r>
        </a:p>
      </dgm:t>
    </dgm:pt>
    <dgm:pt modelId="{9A95FFD0-8929-4DA4-9684-5B7E688BB7B4}" type="parTrans" cxnId="{8B40E8DD-08B3-4229-B556-F8CA2B00D486}">
      <dgm:prSet/>
      <dgm:spPr/>
      <dgm:t>
        <a:bodyPr/>
        <a:lstStyle/>
        <a:p>
          <a:endParaRPr lang="en-US"/>
        </a:p>
      </dgm:t>
    </dgm:pt>
    <dgm:pt modelId="{3BAB9DBD-809B-48BD-9917-C11FCF45FC8F}" type="sibTrans" cxnId="{8B40E8DD-08B3-4229-B556-F8CA2B00D486}">
      <dgm:prSet/>
      <dgm:spPr/>
      <dgm:t>
        <a:bodyPr/>
        <a:lstStyle/>
        <a:p>
          <a:endParaRPr lang="en-US"/>
        </a:p>
      </dgm:t>
    </dgm:pt>
    <dgm:pt modelId="{4815D80D-431A-4DD6-9AAF-92CF576B6244}">
      <dgm:prSet phldrT="[Text]"/>
      <dgm:spPr/>
      <dgm:t>
        <a:bodyPr/>
        <a:lstStyle/>
        <a:p>
          <a:r>
            <a:rPr lang="en-US" dirty="0"/>
            <a:t>MOTIVATION</a:t>
          </a:r>
        </a:p>
      </dgm:t>
    </dgm:pt>
    <dgm:pt modelId="{7CCF80A9-42AB-4763-A907-894C676ECFE9}" type="parTrans" cxnId="{942B017A-F2C1-41C2-B0BD-73F889921666}">
      <dgm:prSet/>
      <dgm:spPr/>
      <dgm:t>
        <a:bodyPr/>
        <a:lstStyle/>
        <a:p>
          <a:endParaRPr lang="en-US"/>
        </a:p>
      </dgm:t>
    </dgm:pt>
    <dgm:pt modelId="{642E0D86-0C77-47F7-9B68-5DFCCF77C148}" type="sibTrans" cxnId="{942B017A-F2C1-41C2-B0BD-73F889921666}">
      <dgm:prSet/>
      <dgm:spPr/>
      <dgm:t>
        <a:bodyPr/>
        <a:lstStyle/>
        <a:p>
          <a:endParaRPr lang="en-US"/>
        </a:p>
      </dgm:t>
    </dgm:pt>
    <dgm:pt modelId="{41AFDA08-A934-4452-BD09-1CDE2817D9C4}" type="pres">
      <dgm:prSet presAssocID="{37CCB75D-4E24-42C0-9D21-922028DC911E}" presName="CompostProcess" presStyleCnt="0">
        <dgm:presLayoutVars>
          <dgm:dir/>
          <dgm:resizeHandles val="exact"/>
        </dgm:presLayoutVars>
      </dgm:prSet>
      <dgm:spPr/>
    </dgm:pt>
    <dgm:pt modelId="{122D9919-BCF1-443D-BEBD-FB0CD42622BC}" type="pres">
      <dgm:prSet presAssocID="{37CCB75D-4E24-42C0-9D21-922028DC911E}" presName="arrow" presStyleLbl="bgShp" presStyleIdx="0" presStyleCnt="1" custLinFactNeighborX="-2100" custLinFactNeighborY="-2845"/>
      <dgm:spPr/>
    </dgm:pt>
    <dgm:pt modelId="{0C569BEB-4C50-4477-AB68-55AB1E398360}" type="pres">
      <dgm:prSet presAssocID="{37CCB75D-4E24-42C0-9D21-922028DC911E}" presName="linearProcess" presStyleCnt="0"/>
      <dgm:spPr/>
    </dgm:pt>
    <dgm:pt modelId="{999E5CC2-CCF1-4E14-9FFF-AD16E5F41CD7}" type="pres">
      <dgm:prSet presAssocID="{521872DA-1C70-4482-87AC-254A7A3F063E}" presName="textNode" presStyleLbl="node1" presStyleIdx="0" presStyleCnt="3">
        <dgm:presLayoutVars>
          <dgm:bulletEnabled val="1"/>
        </dgm:presLayoutVars>
      </dgm:prSet>
      <dgm:spPr/>
    </dgm:pt>
    <dgm:pt modelId="{474FC506-9E9E-4786-B4B7-D3E7F7FEEEEC}" type="pres">
      <dgm:prSet presAssocID="{9D4A9549-B0CB-4A7F-B529-5B4DAC43BAE5}" presName="sibTrans" presStyleCnt="0"/>
      <dgm:spPr/>
    </dgm:pt>
    <dgm:pt modelId="{173273AB-CB31-47D5-AD7B-F432EF867665}" type="pres">
      <dgm:prSet presAssocID="{5153ECC5-4A57-4EDD-9D4C-2D2C3F747F9A}" presName="textNode" presStyleLbl="node1" presStyleIdx="1" presStyleCnt="3">
        <dgm:presLayoutVars>
          <dgm:bulletEnabled val="1"/>
        </dgm:presLayoutVars>
      </dgm:prSet>
      <dgm:spPr/>
    </dgm:pt>
    <dgm:pt modelId="{8C612008-4CD1-48B3-B172-06DFD3698135}" type="pres">
      <dgm:prSet presAssocID="{3BAB9DBD-809B-48BD-9917-C11FCF45FC8F}" presName="sibTrans" presStyleCnt="0"/>
      <dgm:spPr/>
    </dgm:pt>
    <dgm:pt modelId="{55B32C42-AB6C-4D61-95FF-3F9A7ADF9A97}" type="pres">
      <dgm:prSet presAssocID="{4815D80D-431A-4DD6-9AAF-92CF576B6244}" presName="textNode" presStyleLbl="node1" presStyleIdx="2" presStyleCnt="3">
        <dgm:presLayoutVars>
          <dgm:bulletEnabled val="1"/>
        </dgm:presLayoutVars>
      </dgm:prSet>
      <dgm:spPr/>
    </dgm:pt>
  </dgm:ptLst>
  <dgm:cxnLst>
    <dgm:cxn modelId="{12146700-7CE2-495B-A7B8-B7DB7E58BC5D}" type="presOf" srcId="{37CCB75D-4E24-42C0-9D21-922028DC911E}" destId="{41AFDA08-A934-4452-BD09-1CDE2817D9C4}" srcOrd="0" destOrd="0" presId="urn:microsoft.com/office/officeart/2005/8/layout/hProcess9"/>
    <dgm:cxn modelId="{D4CF7E45-7D07-4E73-B99D-467AF06040EF}" type="presOf" srcId="{521872DA-1C70-4482-87AC-254A7A3F063E}" destId="{999E5CC2-CCF1-4E14-9FFF-AD16E5F41CD7}" srcOrd="0" destOrd="0" presId="urn:microsoft.com/office/officeart/2005/8/layout/hProcess9"/>
    <dgm:cxn modelId="{D54FB147-1A6F-43E3-B57D-BEC1B8B2A4D8}" type="presOf" srcId="{4815D80D-431A-4DD6-9AAF-92CF576B6244}" destId="{55B32C42-AB6C-4D61-95FF-3F9A7ADF9A97}" srcOrd="0" destOrd="0" presId="urn:microsoft.com/office/officeart/2005/8/layout/hProcess9"/>
    <dgm:cxn modelId="{942B017A-F2C1-41C2-B0BD-73F889921666}" srcId="{37CCB75D-4E24-42C0-9D21-922028DC911E}" destId="{4815D80D-431A-4DD6-9AAF-92CF576B6244}" srcOrd="2" destOrd="0" parTransId="{7CCF80A9-42AB-4763-A907-894C676ECFE9}" sibTransId="{642E0D86-0C77-47F7-9B68-5DFCCF77C148}"/>
    <dgm:cxn modelId="{CE28F493-FB31-46FC-8869-F9DC25931E29}" srcId="{37CCB75D-4E24-42C0-9D21-922028DC911E}" destId="{521872DA-1C70-4482-87AC-254A7A3F063E}" srcOrd="0" destOrd="0" parTransId="{5A003BEB-A486-4135-9D8D-6AB1AF7512F1}" sibTransId="{9D4A9549-B0CB-4A7F-B529-5B4DAC43BAE5}"/>
    <dgm:cxn modelId="{0EEDCCAE-BE00-4963-A9D1-62BAF341CD8B}" type="presOf" srcId="{5153ECC5-4A57-4EDD-9D4C-2D2C3F747F9A}" destId="{173273AB-CB31-47D5-AD7B-F432EF867665}" srcOrd="0" destOrd="0" presId="urn:microsoft.com/office/officeart/2005/8/layout/hProcess9"/>
    <dgm:cxn modelId="{8B40E8DD-08B3-4229-B556-F8CA2B00D486}" srcId="{37CCB75D-4E24-42C0-9D21-922028DC911E}" destId="{5153ECC5-4A57-4EDD-9D4C-2D2C3F747F9A}" srcOrd="1" destOrd="0" parTransId="{9A95FFD0-8929-4DA4-9684-5B7E688BB7B4}" sibTransId="{3BAB9DBD-809B-48BD-9917-C11FCF45FC8F}"/>
    <dgm:cxn modelId="{584D272A-68BD-4536-B5B4-911737E7BD6D}" type="presParOf" srcId="{41AFDA08-A934-4452-BD09-1CDE2817D9C4}" destId="{122D9919-BCF1-443D-BEBD-FB0CD42622BC}" srcOrd="0" destOrd="0" presId="urn:microsoft.com/office/officeart/2005/8/layout/hProcess9"/>
    <dgm:cxn modelId="{998697E6-3C1C-4251-863A-DC659DB6E692}" type="presParOf" srcId="{41AFDA08-A934-4452-BD09-1CDE2817D9C4}" destId="{0C569BEB-4C50-4477-AB68-55AB1E398360}" srcOrd="1" destOrd="0" presId="urn:microsoft.com/office/officeart/2005/8/layout/hProcess9"/>
    <dgm:cxn modelId="{AA9C0F5E-B136-4475-B314-147EE904F215}" type="presParOf" srcId="{0C569BEB-4C50-4477-AB68-55AB1E398360}" destId="{999E5CC2-CCF1-4E14-9FFF-AD16E5F41CD7}" srcOrd="0" destOrd="0" presId="urn:microsoft.com/office/officeart/2005/8/layout/hProcess9"/>
    <dgm:cxn modelId="{47791E10-B1C5-4F41-899F-87913C456C5C}" type="presParOf" srcId="{0C569BEB-4C50-4477-AB68-55AB1E398360}" destId="{474FC506-9E9E-4786-B4B7-D3E7F7FEEEEC}" srcOrd="1" destOrd="0" presId="urn:microsoft.com/office/officeart/2005/8/layout/hProcess9"/>
    <dgm:cxn modelId="{D109C9B4-4986-4AE2-BA34-1BEC6BD7F60E}" type="presParOf" srcId="{0C569BEB-4C50-4477-AB68-55AB1E398360}" destId="{173273AB-CB31-47D5-AD7B-F432EF867665}" srcOrd="2" destOrd="0" presId="urn:microsoft.com/office/officeart/2005/8/layout/hProcess9"/>
    <dgm:cxn modelId="{CC6889E9-777D-4BE4-88D8-216B77D75363}" type="presParOf" srcId="{0C569BEB-4C50-4477-AB68-55AB1E398360}" destId="{8C612008-4CD1-48B3-B172-06DFD3698135}" srcOrd="3" destOrd="0" presId="urn:microsoft.com/office/officeart/2005/8/layout/hProcess9"/>
    <dgm:cxn modelId="{0D72AB96-D3CC-4953-BF30-38C9D3B4D69C}" type="presParOf" srcId="{0C569BEB-4C50-4477-AB68-55AB1E398360}" destId="{55B32C42-AB6C-4D61-95FF-3F9A7ADF9A97}"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9A09F92-07AD-4DA2-8DAF-57E53437DF85}" type="doc">
      <dgm:prSet loTypeId="urn:microsoft.com/office/officeart/2005/8/layout/list1" loCatId="list" qsTypeId="urn:microsoft.com/office/officeart/2005/8/quickstyle/simple1" qsCatId="simple" csTypeId="urn:microsoft.com/office/officeart/2005/8/colors/accent2_4" csCatId="accent2" phldr="1"/>
      <dgm:spPr/>
      <dgm:t>
        <a:bodyPr/>
        <a:lstStyle/>
        <a:p>
          <a:endParaRPr lang="en-US"/>
        </a:p>
      </dgm:t>
    </dgm:pt>
    <dgm:pt modelId="{AF944456-A550-4718-8298-8EAA478B6EA2}">
      <dgm:prSet phldrT="[Text]"/>
      <dgm:spPr/>
      <dgm:t>
        <a:bodyPr/>
        <a:lstStyle/>
        <a:p>
          <a:r>
            <a:rPr lang="en-US" dirty="0"/>
            <a:t>Creating relevant services and activities</a:t>
          </a:r>
        </a:p>
      </dgm:t>
    </dgm:pt>
    <dgm:pt modelId="{EA50D829-F6E1-43DE-842B-60C09C0863A3}" type="parTrans" cxnId="{109FCAFC-6576-4496-9A99-260351A4B43C}">
      <dgm:prSet/>
      <dgm:spPr/>
      <dgm:t>
        <a:bodyPr/>
        <a:lstStyle/>
        <a:p>
          <a:endParaRPr lang="en-US"/>
        </a:p>
      </dgm:t>
    </dgm:pt>
    <dgm:pt modelId="{B8F1E2E0-297B-4E82-8C4E-DE676D2D1A6F}" type="sibTrans" cxnId="{109FCAFC-6576-4496-9A99-260351A4B43C}">
      <dgm:prSet/>
      <dgm:spPr/>
      <dgm:t>
        <a:bodyPr/>
        <a:lstStyle/>
        <a:p>
          <a:endParaRPr lang="en-US"/>
        </a:p>
      </dgm:t>
    </dgm:pt>
    <dgm:pt modelId="{453206C5-9849-4F0E-AB43-E4CCC42B02F0}">
      <dgm:prSet phldrT="[Text]"/>
      <dgm:spPr/>
      <dgm:t>
        <a:bodyPr/>
        <a:lstStyle/>
        <a:p>
          <a:r>
            <a:rPr lang="en-US" dirty="0"/>
            <a:t>Demonstrating benefits of the collective approach</a:t>
          </a:r>
        </a:p>
      </dgm:t>
    </dgm:pt>
    <dgm:pt modelId="{58A69EEE-5067-441F-80DE-43DC4471FFA8}" type="parTrans" cxnId="{AA507543-EA1E-4533-90F2-98117D6D0A58}">
      <dgm:prSet/>
      <dgm:spPr/>
      <dgm:t>
        <a:bodyPr/>
        <a:lstStyle/>
        <a:p>
          <a:endParaRPr lang="en-US"/>
        </a:p>
      </dgm:t>
    </dgm:pt>
    <dgm:pt modelId="{F5D076FA-57DA-431D-BFFB-780C860E8EA3}" type="sibTrans" cxnId="{AA507543-EA1E-4533-90F2-98117D6D0A58}">
      <dgm:prSet/>
      <dgm:spPr/>
      <dgm:t>
        <a:bodyPr/>
        <a:lstStyle/>
        <a:p>
          <a:endParaRPr lang="en-US"/>
        </a:p>
      </dgm:t>
    </dgm:pt>
    <dgm:pt modelId="{CC8DC84F-5625-4442-9675-8188E6F5CDE6}">
      <dgm:prSet phldrT="[Text]"/>
      <dgm:spPr/>
      <dgm:t>
        <a:bodyPr/>
        <a:lstStyle/>
        <a:p>
          <a:r>
            <a:rPr lang="en-US" dirty="0"/>
            <a:t>Involving experienced and knowledgeable stakeholders</a:t>
          </a:r>
        </a:p>
      </dgm:t>
    </dgm:pt>
    <dgm:pt modelId="{C552F6CB-B793-43CD-B2D8-F49958604DE7}" type="parTrans" cxnId="{F5CCA01A-52CC-4FD9-9C24-05CD8CBC0EBB}">
      <dgm:prSet/>
      <dgm:spPr/>
      <dgm:t>
        <a:bodyPr/>
        <a:lstStyle/>
        <a:p>
          <a:endParaRPr lang="en-US"/>
        </a:p>
      </dgm:t>
    </dgm:pt>
    <dgm:pt modelId="{C5F81183-8F30-4FD4-876B-006489701531}" type="sibTrans" cxnId="{F5CCA01A-52CC-4FD9-9C24-05CD8CBC0EBB}">
      <dgm:prSet/>
      <dgm:spPr/>
      <dgm:t>
        <a:bodyPr/>
        <a:lstStyle/>
        <a:p>
          <a:endParaRPr lang="en-US"/>
        </a:p>
      </dgm:t>
    </dgm:pt>
    <dgm:pt modelId="{FA5445FF-DF50-46FF-A481-C713BEBF7AB0}">
      <dgm:prSet phldrT="[Text]"/>
      <dgm:spPr/>
      <dgm:t>
        <a:bodyPr/>
        <a:lstStyle/>
        <a:p>
          <a:endParaRPr lang="en-US" dirty="0"/>
        </a:p>
      </dgm:t>
    </dgm:pt>
    <dgm:pt modelId="{6F55218E-0F8A-4762-8967-42DA30D72FC5}" type="parTrans" cxnId="{3FA0F891-014D-424B-8215-F98605EDCC47}">
      <dgm:prSet/>
      <dgm:spPr/>
      <dgm:t>
        <a:bodyPr/>
        <a:lstStyle/>
        <a:p>
          <a:endParaRPr lang="en-GB"/>
        </a:p>
      </dgm:t>
    </dgm:pt>
    <dgm:pt modelId="{1036993D-623E-441D-89BE-97284DBC0A67}" type="sibTrans" cxnId="{3FA0F891-014D-424B-8215-F98605EDCC47}">
      <dgm:prSet/>
      <dgm:spPr/>
      <dgm:t>
        <a:bodyPr/>
        <a:lstStyle/>
        <a:p>
          <a:endParaRPr lang="en-GB"/>
        </a:p>
      </dgm:t>
    </dgm:pt>
    <dgm:pt modelId="{4FFFFE4C-7D72-43FE-8DD9-F80346829518}">
      <dgm:prSet phldrT="[Text]"/>
      <dgm:spPr/>
      <dgm:t>
        <a:bodyPr/>
        <a:lstStyle/>
        <a:p>
          <a:endParaRPr lang="en-US" dirty="0"/>
        </a:p>
      </dgm:t>
    </dgm:pt>
    <dgm:pt modelId="{E289AAF2-5AC7-4AA2-AF41-7CEA56133162}" type="parTrans" cxnId="{A3C0B6D4-9001-428E-AD7D-B9A6CF58C4F5}">
      <dgm:prSet/>
      <dgm:spPr/>
      <dgm:t>
        <a:bodyPr/>
        <a:lstStyle/>
        <a:p>
          <a:endParaRPr lang="en-GB"/>
        </a:p>
      </dgm:t>
    </dgm:pt>
    <dgm:pt modelId="{48F442C3-99DF-4B99-9360-E05D0BD05B47}" type="sibTrans" cxnId="{A3C0B6D4-9001-428E-AD7D-B9A6CF58C4F5}">
      <dgm:prSet/>
      <dgm:spPr/>
      <dgm:t>
        <a:bodyPr/>
        <a:lstStyle/>
        <a:p>
          <a:endParaRPr lang="en-GB"/>
        </a:p>
      </dgm:t>
    </dgm:pt>
    <dgm:pt modelId="{97089564-351C-44D9-AA9D-95DE78A132B1}">
      <dgm:prSet phldrT="[Text]"/>
      <dgm:spPr/>
      <dgm:t>
        <a:bodyPr/>
        <a:lstStyle/>
        <a:p>
          <a:endParaRPr lang="en-US" dirty="0"/>
        </a:p>
      </dgm:t>
    </dgm:pt>
    <dgm:pt modelId="{5FECC869-1A50-4597-BC76-56D0746D3E85}" type="parTrans" cxnId="{6885E161-AFD3-4307-AC3A-14A00EBEE02C}">
      <dgm:prSet/>
      <dgm:spPr/>
      <dgm:t>
        <a:bodyPr/>
        <a:lstStyle/>
        <a:p>
          <a:endParaRPr lang="en-GB"/>
        </a:p>
      </dgm:t>
    </dgm:pt>
    <dgm:pt modelId="{1D5C97AC-0CC3-4231-8D87-1F2BCDE9DD09}" type="sibTrans" cxnId="{6885E161-AFD3-4307-AC3A-14A00EBEE02C}">
      <dgm:prSet/>
      <dgm:spPr/>
      <dgm:t>
        <a:bodyPr/>
        <a:lstStyle/>
        <a:p>
          <a:endParaRPr lang="en-GB"/>
        </a:p>
      </dgm:t>
    </dgm:pt>
    <dgm:pt modelId="{3171BE98-369C-447E-BBB1-2A2A351C2026}" type="pres">
      <dgm:prSet presAssocID="{19A09F92-07AD-4DA2-8DAF-57E53437DF85}" presName="linear" presStyleCnt="0">
        <dgm:presLayoutVars>
          <dgm:dir/>
          <dgm:animLvl val="lvl"/>
          <dgm:resizeHandles val="exact"/>
        </dgm:presLayoutVars>
      </dgm:prSet>
      <dgm:spPr/>
    </dgm:pt>
    <dgm:pt modelId="{4D6E689F-742B-43DD-BAE6-013C0D72E94A}" type="pres">
      <dgm:prSet presAssocID="{AF944456-A550-4718-8298-8EAA478B6EA2}" presName="parentLin" presStyleCnt="0"/>
      <dgm:spPr/>
    </dgm:pt>
    <dgm:pt modelId="{85940CF6-4A93-48D5-B604-CD4CF6775B82}" type="pres">
      <dgm:prSet presAssocID="{AF944456-A550-4718-8298-8EAA478B6EA2}" presName="parentLeftMargin" presStyleLbl="node1" presStyleIdx="0" presStyleCnt="3"/>
      <dgm:spPr/>
    </dgm:pt>
    <dgm:pt modelId="{25CB6BAC-F4AC-440B-BE6A-A65E03B06EF8}" type="pres">
      <dgm:prSet presAssocID="{AF944456-A550-4718-8298-8EAA478B6EA2}" presName="parentText" presStyleLbl="node1" presStyleIdx="0" presStyleCnt="3">
        <dgm:presLayoutVars>
          <dgm:chMax val="0"/>
          <dgm:bulletEnabled val="1"/>
        </dgm:presLayoutVars>
      </dgm:prSet>
      <dgm:spPr/>
    </dgm:pt>
    <dgm:pt modelId="{19BF7C15-B83C-4D83-8511-367BF2DBA875}" type="pres">
      <dgm:prSet presAssocID="{AF944456-A550-4718-8298-8EAA478B6EA2}" presName="negativeSpace" presStyleCnt="0"/>
      <dgm:spPr/>
    </dgm:pt>
    <dgm:pt modelId="{E5C70188-CD4A-4ABE-86B0-5108BA441D57}" type="pres">
      <dgm:prSet presAssocID="{AF944456-A550-4718-8298-8EAA478B6EA2}" presName="childText" presStyleLbl="conFgAcc1" presStyleIdx="0" presStyleCnt="3">
        <dgm:presLayoutVars>
          <dgm:bulletEnabled val="1"/>
        </dgm:presLayoutVars>
      </dgm:prSet>
      <dgm:spPr/>
    </dgm:pt>
    <dgm:pt modelId="{855547B3-8EAC-46AB-9090-D1E52F4C36AF}" type="pres">
      <dgm:prSet presAssocID="{B8F1E2E0-297B-4E82-8C4E-DE676D2D1A6F}" presName="spaceBetweenRectangles" presStyleCnt="0"/>
      <dgm:spPr/>
    </dgm:pt>
    <dgm:pt modelId="{08EE633A-70CE-48E1-A95C-437BDD66BCEE}" type="pres">
      <dgm:prSet presAssocID="{453206C5-9849-4F0E-AB43-E4CCC42B02F0}" presName="parentLin" presStyleCnt="0"/>
      <dgm:spPr/>
    </dgm:pt>
    <dgm:pt modelId="{C3CC06E0-DF89-4A44-9BEC-B2BC59E90E3B}" type="pres">
      <dgm:prSet presAssocID="{453206C5-9849-4F0E-AB43-E4CCC42B02F0}" presName="parentLeftMargin" presStyleLbl="node1" presStyleIdx="0" presStyleCnt="3"/>
      <dgm:spPr/>
    </dgm:pt>
    <dgm:pt modelId="{735FC994-EA16-4FC5-8D2D-205E226AED06}" type="pres">
      <dgm:prSet presAssocID="{453206C5-9849-4F0E-AB43-E4CCC42B02F0}" presName="parentText" presStyleLbl="node1" presStyleIdx="1" presStyleCnt="3">
        <dgm:presLayoutVars>
          <dgm:chMax val="0"/>
          <dgm:bulletEnabled val="1"/>
        </dgm:presLayoutVars>
      </dgm:prSet>
      <dgm:spPr/>
    </dgm:pt>
    <dgm:pt modelId="{08E3B9BE-022C-443C-8045-FA8C0066765D}" type="pres">
      <dgm:prSet presAssocID="{453206C5-9849-4F0E-AB43-E4CCC42B02F0}" presName="negativeSpace" presStyleCnt="0"/>
      <dgm:spPr/>
    </dgm:pt>
    <dgm:pt modelId="{AE18B058-B7EE-4821-978E-5AF24D7812EC}" type="pres">
      <dgm:prSet presAssocID="{453206C5-9849-4F0E-AB43-E4CCC42B02F0}" presName="childText" presStyleLbl="conFgAcc1" presStyleIdx="1" presStyleCnt="3">
        <dgm:presLayoutVars>
          <dgm:bulletEnabled val="1"/>
        </dgm:presLayoutVars>
      </dgm:prSet>
      <dgm:spPr/>
    </dgm:pt>
    <dgm:pt modelId="{9DB4A862-9527-4BCD-B94D-BFDB4570697A}" type="pres">
      <dgm:prSet presAssocID="{F5D076FA-57DA-431D-BFFB-780C860E8EA3}" presName="spaceBetweenRectangles" presStyleCnt="0"/>
      <dgm:spPr/>
    </dgm:pt>
    <dgm:pt modelId="{77B7EE7F-45EF-488C-9582-ECBA422FB13A}" type="pres">
      <dgm:prSet presAssocID="{CC8DC84F-5625-4442-9675-8188E6F5CDE6}" presName="parentLin" presStyleCnt="0"/>
      <dgm:spPr/>
    </dgm:pt>
    <dgm:pt modelId="{1CCC8AFF-51D9-4E0A-A795-5A88E66FEB72}" type="pres">
      <dgm:prSet presAssocID="{CC8DC84F-5625-4442-9675-8188E6F5CDE6}" presName="parentLeftMargin" presStyleLbl="node1" presStyleIdx="1" presStyleCnt="3"/>
      <dgm:spPr/>
    </dgm:pt>
    <dgm:pt modelId="{53AAB3C2-7DFD-461C-A9C0-B26AAC78263C}" type="pres">
      <dgm:prSet presAssocID="{CC8DC84F-5625-4442-9675-8188E6F5CDE6}" presName="parentText" presStyleLbl="node1" presStyleIdx="2" presStyleCnt="3">
        <dgm:presLayoutVars>
          <dgm:chMax val="0"/>
          <dgm:bulletEnabled val="1"/>
        </dgm:presLayoutVars>
      </dgm:prSet>
      <dgm:spPr/>
    </dgm:pt>
    <dgm:pt modelId="{F101D637-BF65-4488-9181-DD94E41FB6F6}" type="pres">
      <dgm:prSet presAssocID="{CC8DC84F-5625-4442-9675-8188E6F5CDE6}" presName="negativeSpace" presStyleCnt="0"/>
      <dgm:spPr/>
    </dgm:pt>
    <dgm:pt modelId="{5727147A-7D0C-4A71-A10E-E327A0B2ED12}" type="pres">
      <dgm:prSet presAssocID="{CC8DC84F-5625-4442-9675-8188E6F5CDE6}" presName="childText" presStyleLbl="conFgAcc1" presStyleIdx="2" presStyleCnt="3">
        <dgm:presLayoutVars>
          <dgm:bulletEnabled val="1"/>
        </dgm:presLayoutVars>
      </dgm:prSet>
      <dgm:spPr/>
    </dgm:pt>
  </dgm:ptLst>
  <dgm:cxnLst>
    <dgm:cxn modelId="{ECA65418-F895-45C1-B9A1-6C465CF00DA6}" type="presOf" srcId="{AF944456-A550-4718-8298-8EAA478B6EA2}" destId="{85940CF6-4A93-48D5-B604-CD4CF6775B82}" srcOrd="0" destOrd="0" presId="urn:microsoft.com/office/officeart/2005/8/layout/list1"/>
    <dgm:cxn modelId="{F5CCA01A-52CC-4FD9-9C24-05CD8CBC0EBB}" srcId="{19A09F92-07AD-4DA2-8DAF-57E53437DF85}" destId="{CC8DC84F-5625-4442-9675-8188E6F5CDE6}" srcOrd="2" destOrd="0" parTransId="{C552F6CB-B793-43CD-B2D8-F49958604DE7}" sibTransId="{C5F81183-8F30-4FD4-876B-006489701531}"/>
    <dgm:cxn modelId="{3F6C7A1B-0C85-4FAE-BC2C-1E562938D371}" type="presOf" srcId="{453206C5-9849-4F0E-AB43-E4CCC42B02F0}" destId="{C3CC06E0-DF89-4A44-9BEC-B2BC59E90E3B}" srcOrd="0" destOrd="0" presId="urn:microsoft.com/office/officeart/2005/8/layout/list1"/>
    <dgm:cxn modelId="{BE54943D-F151-4F8B-8BA4-61737F46867C}" type="presOf" srcId="{AF944456-A550-4718-8298-8EAA478B6EA2}" destId="{25CB6BAC-F4AC-440B-BE6A-A65E03B06EF8}" srcOrd="1" destOrd="0" presId="urn:microsoft.com/office/officeart/2005/8/layout/list1"/>
    <dgm:cxn modelId="{6885E161-AFD3-4307-AC3A-14A00EBEE02C}" srcId="{CC8DC84F-5625-4442-9675-8188E6F5CDE6}" destId="{97089564-351C-44D9-AA9D-95DE78A132B1}" srcOrd="0" destOrd="0" parTransId="{5FECC869-1A50-4597-BC76-56D0746D3E85}" sibTransId="{1D5C97AC-0CC3-4231-8D87-1F2BCDE9DD09}"/>
    <dgm:cxn modelId="{4EFBC362-E41E-4AA7-B42D-D206B875EDC2}" type="presOf" srcId="{19A09F92-07AD-4DA2-8DAF-57E53437DF85}" destId="{3171BE98-369C-447E-BBB1-2A2A351C2026}" srcOrd="0" destOrd="0" presId="urn:microsoft.com/office/officeart/2005/8/layout/list1"/>
    <dgm:cxn modelId="{AA507543-EA1E-4533-90F2-98117D6D0A58}" srcId="{19A09F92-07AD-4DA2-8DAF-57E53437DF85}" destId="{453206C5-9849-4F0E-AB43-E4CCC42B02F0}" srcOrd="1" destOrd="0" parTransId="{58A69EEE-5067-441F-80DE-43DC4471FFA8}" sibTransId="{F5D076FA-57DA-431D-BFFB-780C860E8EA3}"/>
    <dgm:cxn modelId="{9D51CF66-51BA-4730-88C4-D0DD4ABCD18A}" type="presOf" srcId="{FA5445FF-DF50-46FF-A481-C713BEBF7AB0}" destId="{E5C70188-CD4A-4ABE-86B0-5108BA441D57}" srcOrd="0" destOrd="0" presId="urn:microsoft.com/office/officeart/2005/8/layout/list1"/>
    <dgm:cxn modelId="{A941A64E-B4CB-42BA-8FDD-296370CD1826}" type="presOf" srcId="{97089564-351C-44D9-AA9D-95DE78A132B1}" destId="{5727147A-7D0C-4A71-A10E-E327A0B2ED12}" srcOrd="0" destOrd="0" presId="urn:microsoft.com/office/officeart/2005/8/layout/list1"/>
    <dgm:cxn modelId="{E97BB851-A4C8-4979-8B1C-1981EF68AE40}" type="presOf" srcId="{453206C5-9849-4F0E-AB43-E4CCC42B02F0}" destId="{735FC994-EA16-4FC5-8D2D-205E226AED06}" srcOrd="1" destOrd="0" presId="urn:microsoft.com/office/officeart/2005/8/layout/list1"/>
    <dgm:cxn modelId="{3FA0F891-014D-424B-8215-F98605EDCC47}" srcId="{AF944456-A550-4718-8298-8EAA478B6EA2}" destId="{FA5445FF-DF50-46FF-A481-C713BEBF7AB0}" srcOrd="0" destOrd="0" parTransId="{6F55218E-0F8A-4762-8967-42DA30D72FC5}" sibTransId="{1036993D-623E-441D-89BE-97284DBC0A67}"/>
    <dgm:cxn modelId="{CC5A18B5-5C22-42AA-B292-67A83AC54981}" type="presOf" srcId="{CC8DC84F-5625-4442-9675-8188E6F5CDE6}" destId="{1CCC8AFF-51D9-4E0A-A795-5A88E66FEB72}" srcOrd="0" destOrd="0" presId="urn:microsoft.com/office/officeart/2005/8/layout/list1"/>
    <dgm:cxn modelId="{0249F7BA-8A1B-4ADE-8B07-CE0662A8E676}" type="presOf" srcId="{CC8DC84F-5625-4442-9675-8188E6F5CDE6}" destId="{53AAB3C2-7DFD-461C-A9C0-B26AAC78263C}" srcOrd="1" destOrd="0" presId="urn:microsoft.com/office/officeart/2005/8/layout/list1"/>
    <dgm:cxn modelId="{A3C0B6D4-9001-428E-AD7D-B9A6CF58C4F5}" srcId="{453206C5-9849-4F0E-AB43-E4CCC42B02F0}" destId="{4FFFFE4C-7D72-43FE-8DD9-F80346829518}" srcOrd="0" destOrd="0" parTransId="{E289AAF2-5AC7-4AA2-AF41-7CEA56133162}" sibTransId="{48F442C3-99DF-4B99-9360-E05D0BD05B47}"/>
    <dgm:cxn modelId="{41C0B2D5-6CB0-49C0-8C8E-74355CE75C49}" type="presOf" srcId="{4FFFFE4C-7D72-43FE-8DD9-F80346829518}" destId="{AE18B058-B7EE-4821-978E-5AF24D7812EC}" srcOrd="0" destOrd="0" presId="urn:microsoft.com/office/officeart/2005/8/layout/list1"/>
    <dgm:cxn modelId="{109FCAFC-6576-4496-9A99-260351A4B43C}" srcId="{19A09F92-07AD-4DA2-8DAF-57E53437DF85}" destId="{AF944456-A550-4718-8298-8EAA478B6EA2}" srcOrd="0" destOrd="0" parTransId="{EA50D829-F6E1-43DE-842B-60C09C0863A3}" sibTransId="{B8F1E2E0-297B-4E82-8C4E-DE676D2D1A6F}"/>
    <dgm:cxn modelId="{9147A37D-991F-420E-98B1-155959B88D4C}" type="presParOf" srcId="{3171BE98-369C-447E-BBB1-2A2A351C2026}" destId="{4D6E689F-742B-43DD-BAE6-013C0D72E94A}" srcOrd="0" destOrd="0" presId="urn:microsoft.com/office/officeart/2005/8/layout/list1"/>
    <dgm:cxn modelId="{237D2AC8-1515-49D4-90AD-8ED19C54CDAA}" type="presParOf" srcId="{4D6E689F-742B-43DD-BAE6-013C0D72E94A}" destId="{85940CF6-4A93-48D5-B604-CD4CF6775B82}" srcOrd="0" destOrd="0" presId="urn:microsoft.com/office/officeart/2005/8/layout/list1"/>
    <dgm:cxn modelId="{2EF693AC-B1C1-4D6B-A2FA-A7E7A9A7FD55}" type="presParOf" srcId="{4D6E689F-742B-43DD-BAE6-013C0D72E94A}" destId="{25CB6BAC-F4AC-440B-BE6A-A65E03B06EF8}" srcOrd="1" destOrd="0" presId="urn:microsoft.com/office/officeart/2005/8/layout/list1"/>
    <dgm:cxn modelId="{FAA7A68E-0829-4235-9B40-88B98D76C39E}" type="presParOf" srcId="{3171BE98-369C-447E-BBB1-2A2A351C2026}" destId="{19BF7C15-B83C-4D83-8511-367BF2DBA875}" srcOrd="1" destOrd="0" presId="urn:microsoft.com/office/officeart/2005/8/layout/list1"/>
    <dgm:cxn modelId="{4C71076A-B0E6-41CB-A27A-9D319B635E6A}" type="presParOf" srcId="{3171BE98-369C-447E-BBB1-2A2A351C2026}" destId="{E5C70188-CD4A-4ABE-86B0-5108BA441D57}" srcOrd="2" destOrd="0" presId="urn:microsoft.com/office/officeart/2005/8/layout/list1"/>
    <dgm:cxn modelId="{EAF5A8B2-7C95-47EC-99D8-E3B3698EE0F8}" type="presParOf" srcId="{3171BE98-369C-447E-BBB1-2A2A351C2026}" destId="{855547B3-8EAC-46AB-9090-D1E52F4C36AF}" srcOrd="3" destOrd="0" presId="urn:microsoft.com/office/officeart/2005/8/layout/list1"/>
    <dgm:cxn modelId="{6F06CEE2-8319-41D7-A051-D6F6A509EECC}" type="presParOf" srcId="{3171BE98-369C-447E-BBB1-2A2A351C2026}" destId="{08EE633A-70CE-48E1-A95C-437BDD66BCEE}" srcOrd="4" destOrd="0" presId="urn:microsoft.com/office/officeart/2005/8/layout/list1"/>
    <dgm:cxn modelId="{8AD6E90F-01AA-4572-8655-2582605FBFBF}" type="presParOf" srcId="{08EE633A-70CE-48E1-A95C-437BDD66BCEE}" destId="{C3CC06E0-DF89-4A44-9BEC-B2BC59E90E3B}" srcOrd="0" destOrd="0" presId="urn:microsoft.com/office/officeart/2005/8/layout/list1"/>
    <dgm:cxn modelId="{22D6C242-6DFE-42A0-A2D3-2CA3FE224BC0}" type="presParOf" srcId="{08EE633A-70CE-48E1-A95C-437BDD66BCEE}" destId="{735FC994-EA16-4FC5-8D2D-205E226AED06}" srcOrd="1" destOrd="0" presId="urn:microsoft.com/office/officeart/2005/8/layout/list1"/>
    <dgm:cxn modelId="{1A32B27A-278D-4DAF-9ECB-247D7D000AA8}" type="presParOf" srcId="{3171BE98-369C-447E-BBB1-2A2A351C2026}" destId="{08E3B9BE-022C-443C-8045-FA8C0066765D}" srcOrd="5" destOrd="0" presId="urn:microsoft.com/office/officeart/2005/8/layout/list1"/>
    <dgm:cxn modelId="{768ABD31-4EAD-4E82-B4AC-D88FF8531528}" type="presParOf" srcId="{3171BE98-369C-447E-BBB1-2A2A351C2026}" destId="{AE18B058-B7EE-4821-978E-5AF24D7812EC}" srcOrd="6" destOrd="0" presId="urn:microsoft.com/office/officeart/2005/8/layout/list1"/>
    <dgm:cxn modelId="{D52A34C0-9FE2-4C6D-BD35-A2CDA6A59D19}" type="presParOf" srcId="{3171BE98-369C-447E-BBB1-2A2A351C2026}" destId="{9DB4A862-9527-4BCD-B94D-BFDB4570697A}" srcOrd="7" destOrd="0" presId="urn:microsoft.com/office/officeart/2005/8/layout/list1"/>
    <dgm:cxn modelId="{845124BA-D10A-42D9-8AA5-BA48341C9855}" type="presParOf" srcId="{3171BE98-369C-447E-BBB1-2A2A351C2026}" destId="{77B7EE7F-45EF-488C-9582-ECBA422FB13A}" srcOrd="8" destOrd="0" presId="urn:microsoft.com/office/officeart/2005/8/layout/list1"/>
    <dgm:cxn modelId="{E6E3C086-9DCA-4D95-8D96-D77B84657598}" type="presParOf" srcId="{77B7EE7F-45EF-488C-9582-ECBA422FB13A}" destId="{1CCC8AFF-51D9-4E0A-A795-5A88E66FEB72}" srcOrd="0" destOrd="0" presId="urn:microsoft.com/office/officeart/2005/8/layout/list1"/>
    <dgm:cxn modelId="{6D4895F5-AE5B-4EF1-9A7F-0A2AFDFD2BDD}" type="presParOf" srcId="{77B7EE7F-45EF-488C-9582-ECBA422FB13A}" destId="{53AAB3C2-7DFD-461C-A9C0-B26AAC78263C}" srcOrd="1" destOrd="0" presId="urn:microsoft.com/office/officeart/2005/8/layout/list1"/>
    <dgm:cxn modelId="{13E466B1-935C-45AD-97F5-432D3D2B874B}" type="presParOf" srcId="{3171BE98-369C-447E-BBB1-2A2A351C2026}" destId="{F101D637-BF65-4488-9181-DD94E41FB6F6}" srcOrd="9" destOrd="0" presId="urn:microsoft.com/office/officeart/2005/8/layout/list1"/>
    <dgm:cxn modelId="{E588AA29-1ED3-4966-A1D0-6F91BEE21884}" type="presParOf" srcId="{3171BE98-369C-447E-BBB1-2A2A351C2026}" destId="{5727147A-7D0C-4A71-A10E-E327A0B2ED1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61301F4-CD5E-403B-9386-47B1E8FD12E4}"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GB"/>
        </a:p>
      </dgm:t>
    </dgm:pt>
    <dgm:pt modelId="{C484E583-0F9D-46EB-9164-2674C7B98E49}">
      <dgm:prSet phldrT="[Text]"/>
      <dgm:spPr/>
      <dgm:t>
        <a:bodyPr/>
        <a:lstStyle/>
        <a:p>
          <a:r>
            <a:rPr lang="en-GB" b="0" i="0" u="none" dirty="0">
              <a:solidFill>
                <a:schemeClr val="tx1"/>
              </a:solidFill>
            </a:rPr>
            <a:t>Networking and knowledge building</a:t>
          </a:r>
          <a:endParaRPr lang="en-GB" b="0" dirty="0">
            <a:solidFill>
              <a:schemeClr val="tx1"/>
            </a:solidFill>
          </a:endParaRPr>
        </a:p>
      </dgm:t>
    </dgm:pt>
    <dgm:pt modelId="{DBC9932B-D763-4E76-80C1-73E19268D6E4}" type="parTrans" cxnId="{0D347A25-9E7F-4673-A27B-81A5E14B36E8}">
      <dgm:prSet/>
      <dgm:spPr/>
      <dgm:t>
        <a:bodyPr/>
        <a:lstStyle/>
        <a:p>
          <a:endParaRPr lang="en-GB" b="0">
            <a:solidFill>
              <a:schemeClr val="tx1"/>
            </a:solidFill>
          </a:endParaRPr>
        </a:p>
      </dgm:t>
    </dgm:pt>
    <dgm:pt modelId="{5CDEE5A2-A643-4C76-8B71-5C21F481CDD1}" type="sibTrans" cxnId="{0D347A25-9E7F-4673-A27B-81A5E14B36E8}">
      <dgm:prSet/>
      <dgm:spPr/>
      <dgm:t>
        <a:bodyPr/>
        <a:lstStyle/>
        <a:p>
          <a:endParaRPr lang="en-GB" b="0">
            <a:solidFill>
              <a:schemeClr val="tx1"/>
            </a:solidFill>
          </a:endParaRPr>
        </a:p>
      </dgm:t>
    </dgm:pt>
    <dgm:pt modelId="{ABFDB2A8-C147-4624-81D6-9129AE97CA74}">
      <dgm:prSet/>
      <dgm:spPr/>
      <dgm:t>
        <a:bodyPr/>
        <a:lstStyle/>
        <a:p>
          <a:r>
            <a:rPr lang="en-US" b="0" i="0" u="none" dirty="0">
              <a:solidFill>
                <a:schemeClr val="tx1"/>
              </a:solidFill>
            </a:rPr>
            <a:t>Meetings for exchange of experiences and best practices</a:t>
          </a:r>
          <a:endParaRPr lang="en-GB" b="0" i="0" u="none" dirty="0">
            <a:solidFill>
              <a:schemeClr val="tx1"/>
            </a:solidFill>
          </a:endParaRPr>
        </a:p>
      </dgm:t>
    </dgm:pt>
    <dgm:pt modelId="{00CCDEE1-9980-4FEC-A63E-EA0636A11F51}" type="parTrans" cxnId="{6107197F-1F32-495B-932C-FCC0F7361689}">
      <dgm:prSet/>
      <dgm:spPr/>
      <dgm:t>
        <a:bodyPr/>
        <a:lstStyle/>
        <a:p>
          <a:endParaRPr lang="en-GB" b="0">
            <a:solidFill>
              <a:schemeClr val="tx1"/>
            </a:solidFill>
          </a:endParaRPr>
        </a:p>
      </dgm:t>
    </dgm:pt>
    <dgm:pt modelId="{D96125EF-D6D5-4607-8F17-FE597F81D846}" type="sibTrans" cxnId="{6107197F-1F32-495B-932C-FCC0F7361689}">
      <dgm:prSet/>
      <dgm:spPr/>
      <dgm:t>
        <a:bodyPr/>
        <a:lstStyle/>
        <a:p>
          <a:endParaRPr lang="en-GB" b="0">
            <a:solidFill>
              <a:schemeClr val="tx1"/>
            </a:solidFill>
          </a:endParaRPr>
        </a:p>
      </dgm:t>
    </dgm:pt>
    <dgm:pt modelId="{F75D25D9-1377-43C0-BBD5-5BE760FD2907}">
      <dgm:prSet/>
      <dgm:spPr/>
      <dgm:t>
        <a:bodyPr/>
        <a:lstStyle/>
        <a:p>
          <a:r>
            <a:rPr lang="en-US" b="0" i="0" u="none" dirty="0">
              <a:solidFill>
                <a:schemeClr val="tx1"/>
              </a:solidFill>
            </a:rPr>
            <a:t>Seminars with expert presentations</a:t>
          </a:r>
          <a:endParaRPr lang="en-GB" b="0" i="0" u="none" dirty="0">
            <a:solidFill>
              <a:schemeClr val="tx1"/>
            </a:solidFill>
          </a:endParaRPr>
        </a:p>
      </dgm:t>
    </dgm:pt>
    <dgm:pt modelId="{C8C95957-5E58-4FCE-B192-9456F0600613}" type="parTrans" cxnId="{1890C0E1-D8BC-4E22-B73F-76C68BA7AD24}">
      <dgm:prSet/>
      <dgm:spPr/>
      <dgm:t>
        <a:bodyPr/>
        <a:lstStyle/>
        <a:p>
          <a:endParaRPr lang="en-GB" b="0">
            <a:solidFill>
              <a:schemeClr val="tx1"/>
            </a:solidFill>
          </a:endParaRPr>
        </a:p>
      </dgm:t>
    </dgm:pt>
    <dgm:pt modelId="{772B8182-8D05-4863-B9BF-0FBA49211C7D}" type="sibTrans" cxnId="{1890C0E1-D8BC-4E22-B73F-76C68BA7AD24}">
      <dgm:prSet/>
      <dgm:spPr/>
      <dgm:t>
        <a:bodyPr/>
        <a:lstStyle/>
        <a:p>
          <a:endParaRPr lang="en-GB" b="0">
            <a:solidFill>
              <a:schemeClr val="tx1"/>
            </a:solidFill>
          </a:endParaRPr>
        </a:p>
      </dgm:t>
    </dgm:pt>
    <dgm:pt modelId="{166C9482-4D3A-466B-8F9B-A2494A52E91C}">
      <dgm:prSet/>
      <dgm:spPr/>
      <dgm:t>
        <a:bodyPr/>
        <a:lstStyle/>
        <a:p>
          <a:r>
            <a:rPr lang="en-US" b="0" i="0" u="none" dirty="0">
              <a:solidFill>
                <a:schemeClr val="tx1"/>
              </a:solidFill>
            </a:rPr>
            <a:t>Study visits</a:t>
          </a:r>
          <a:endParaRPr lang="en-GB" b="0" i="0" u="none" dirty="0">
            <a:solidFill>
              <a:schemeClr val="tx1"/>
            </a:solidFill>
          </a:endParaRPr>
        </a:p>
      </dgm:t>
    </dgm:pt>
    <dgm:pt modelId="{9274BD94-8925-40EC-85AE-019DC960DEA5}" type="parTrans" cxnId="{C8E0A0CB-3089-4E38-809A-91E513AC32D5}">
      <dgm:prSet/>
      <dgm:spPr/>
      <dgm:t>
        <a:bodyPr/>
        <a:lstStyle/>
        <a:p>
          <a:endParaRPr lang="en-GB" b="0">
            <a:solidFill>
              <a:schemeClr val="tx1"/>
            </a:solidFill>
          </a:endParaRPr>
        </a:p>
      </dgm:t>
    </dgm:pt>
    <dgm:pt modelId="{8D57354F-9920-46B2-ADF7-E349FB710574}" type="sibTrans" cxnId="{C8E0A0CB-3089-4E38-809A-91E513AC32D5}">
      <dgm:prSet/>
      <dgm:spPr/>
      <dgm:t>
        <a:bodyPr/>
        <a:lstStyle/>
        <a:p>
          <a:endParaRPr lang="en-GB" b="0">
            <a:solidFill>
              <a:schemeClr val="tx1"/>
            </a:solidFill>
          </a:endParaRPr>
        </a:p>
      </dgm:t>
    </dgm:pt>
    <dgm:pt modelId="{A6734902-7275-42CF-94A4-143E48BB8E88}">
      <dgm:prSet/>
      <dgm:spPr/>
      <dgm:t>
        <a:bodyPr/>
        <a:lstStyle/>
        <a:p>
          <a:r>
            <a:rPr lang="en-GB" b="0" i="0" u="none" dirty="0">
              <a:solidFill>
                <a:schemeClr val="tx1"/>
              </a:solidFill>
            </a:rPr>
            <a:t>Coordinated support to SMEs</a:t>
          </a:r>
          <a:endParaRPr lang="en-GB" b="0" dirty="0">
            <a:solidFill>
              <a:schemeClr val="tx1"/>
            </a:solidFill>
          </a:endParaRPr>
        </a:p>
      </dgm:t>
    </dgm:pt>
    <dgm:pt modelId="{5A5FCD7A-5E5D-47BC-B6B3-0E5136A0D5FA}" type="parTrans" cxnId="{2021361A-01C5-466E-A88A-3F4DFD5E1B80}">
      <dgm:prSet/>
      <dgm:spPr/>
      <dgm:t>
        <a:bodyPr/>
        <a:lstStyle/>
        <a:p>
          <a:endParaRPr lang="en-GB" b="0">
            <a:solidFill>
              <a:schemeClr val="tx1"/>
            </a:solidFill>
          </a:endParaRPr>
        </a:p>
      </dgm:t>
    </dgm:pt>
    <dgm:pt modelId="{FFE3C02D-E092-4EA4-8DA6-B23389DB4A86}" type="sibTrans" cxnId="{2021361A-01C5-466E-A88A-3F4DFD5E1B80}">
      <dgm:prSet/>
      <dgm:spPr/>
      <dgm:t>
        <a:bodyPr/>
        <a:lstStyle/>
        <a:p>
          <a:endParaRPr lang="en-GB" b="0">
            <a:solidFill>
              <a:schemeClr val="tx1"/>
            </a:solidFill>
          </a:endParaRPr>
        </a:p>
      </dgm:t>
    </dgm:pt>
    <dgm:pt modelId="{2E2C5C51-12FF-4715-A24F-20A996F41316}">
      <dgm:prSet/>
      <dgm:spPr/>
      <dgm:t>
        <a:bodyPr/>
        <a:lstStyle/>
        <a:p>
          <a:r>
            <a:rPr lang="en-GB" b="0" i="0" u="none" dirty="0">
              <a:solidFill>
                <a:schemeClr val="tx1"/>
              </a:solidFill>
            </a:rPr>
            <a:t>Free or low-cost energy scans</a:t>
          </a:r>
        </a:p>
      </dgm:t>
    </dgm:pt>
    <dgm:pt modelId="{23FD9DBB-A5F3-413C-A83A-DFAB8D67FFF0}" type="parTrans" cxnId="{D3EE45C7-ED08-4BD4-9A0B-79813FCBFE9B}">
      <dgm:prSet/>
      <dgm:spPr/>
      <dgm:t>
        <a:bodyPr/>
        <a:lstStyle/>
        <a:p>
          <a:endParaRPr lang="en-GB" b="0">
            <a:solidFill>
              <a:schemeClr val="tx1"/>
            </a:solidFill>
          </a:endParaRPr>
        </a:p>
      </dgm:t>
    </dgm:pt>
    <dgm:pt modelId="{3021FBA0-7A2E-4F15-AB9A-8EAA888E8299}" type="sibTrans" cxnId="{D3EE45C7-ED08-4BD4-9A0B-79813FCBFE9B}">
      <dgm:prSet/>
      <dgm:spPr/>
      <dgm:t>
        <a:bodyPr/>
        <a:lstStyle/>
        <a:p>
          <a:endParaRPr lang="en-GB" b="0">
            <a:solidFill>
              <a:schemeClr val="tx1"/>
            </a:solidFill>
          </a:endParaRPr>
        </a:p>
      </dgm:t>
    </dgm:pt>
    <dgm:pt modelId="{71C61004-D2B3-4C3D-AFAC-A913A0A75946}">
      <dgm:prSet/>
      <dgm:spPr/>
      <dgm:t>
        <a:bodyPr/>
        <a:lstStyle/>
        <a:p>
          <a:r>
            <a:rPr lang="en-GB" b="0" i="0" u="none" dirty="0">
              <a:solidFill>
                <a:schemeClr val="tx1"/>
              </a:solidFill>
            </a:rPr>
            <a:t>Channel energy advice, contacts with Energy Service Suppliers</a:t>
          </a:r>
        </a:p>
      </dgm:t>
    </dgm:pt>
    <dgm:pt modelId="{75CD9554-2974-4F4C-BAF8-9BE2B747AC8F}" type="parTrans" cxnId="{E9E01FF1-8C1A-4AC9-90C0-06A9BA1F4BC8}">
      <dgm:prSet/>
      <dgm:spPr/>
      <dgm:t>
        <a:bodyPr/>
        <a:lstStyle/>
        <a:p>
          <a:endParaRPr lang="en-GB" b="0">
            <a:solidFill>
              <a:schemeClr val="tx1"/>
            </a:solidFill>
          </a:endParaRPr>
        </a:p>
      </dgm:t>
    </dgm:pt>
    <dgm:pt modelId="{9E804D24-4537-41B7-A33F-22F316F4D3E3}" type="sibTrans" cxnId="{E9E01FF1-8C1A-4AC9-90C0-06A9BA1F4BC8}">
      <dgm:prSet/>
      <dgm:spPr/>
      <dgm:t>
        <a:bodyPr/>
        <a:lstStyle/>
        <a:p>
          <a:endParaRPr lang="en-GB" b="0">
            <a:solidFill>
              <a:schemeClr val="tx1"/>
            </a:solidFill>
          </a:endParaRPr>
        </a:p>
      </dgm:t>
    </dgm:pt>
    <dgm:pt modelId="{230A6D94-059D-4919-85BC-E8F51C8232B8}">
      <dgm:prSet/>
      <dgm:spPr/>
      <dgm:t>
        <a:bodyPr/>
        <a:lstStyle/>
        <a:p>
          <a:r>
            <a:rPr lang="en-GB" b="0" i="0" u="none" dirty="0">
              <a:solidFill>
                <a:schemeClr val="tx1"/>
              </a:solidFill>
            </a:rPr>
            <a:t>Support funding applications</a:t>
          </a:r>
        </a:p>
      </dgm:t>
    </dgm:pt>
    <dgm:pt modelId="{742C9D74-4014-41D0-A521-B2D801384780}" type="parTrans" cxnId="{E11F3A57-E613-4000-860A-BFA8ADA7501A}">
      <dgm:prSet/>
      <dgm:spPr/>
      <dgm:t>
        <a:bodyPr/>
        <a:lstStyle/>
        <a:p>
          <a:endParaRPr lang="en-GB" b="0">
            <a:solidFill>
              <a:schemeClr val="tx1"/>
            </a:solidFill>
          </a:endParaRPr>
        </a:p>
      </dgm:t>
    </dgm:pt>
    <dgm:pt modelId="{B10B8D06-D932-46FB-8857-7EB3809DEC0A}" type="sibTrans" cxnId="{E11F3A57-E613-4000-860A-BFA8ADA7501A}">
      <dgm:prSet/>
      <dgm:spPr/>
      <dgm:t>
        <a:bodyPr/>
        <a:lstStyle/>
        <a:p>
          <a:endParaRPr lang="en-GB" b="0">
            <a:solidFill>
              <a:schemeClr val="tx1"/>
            </a:solidFill>
          </a:endParaRPr>
        </a:p>
      </dgm:t>
    </dgm:pt>
    <dgm:pt modelId="{45C805D5-D3D0-4278-A9BF-E1DB19B24378}">
      <dgm:prSet/>
      <dgm:spPr/>
      <dgm:t>
        <a:bodyPr/>
        <a:lstStyle/>
        <a:p>
          <a:r>
            <a:rPr lang="en-US" b="0" i="0" u="none" dirty="0">
              <a:solidFill>
                <a:schemeClr val="tx1"/>
              </a:solidFill>
            </a:rPr>
            <a:t>Collective energy projects</a:t>
          </a:r>
          <a:endParaRPr lang="en-GB" b="0" dirty="0">
            <a:solidFill>
              <a:schemeClr val="tx1"/>
            </a:solidFill>
          </a:endParaRPr>
        </a:p>
      </dgm:t>
    </dgm:pt>
    <dgm:pt modelId="{EA1D427F-3CCE-4603-B6B7-C85AE6E0F458}" type="parTrans" cxnId="{F83F8720-71BC-4125-84AE-5E1C000ADDAA}">
      <dgm:prSet/>
      <dgm:spPr/>
      <dgm:t>
        <a:bodyPr/>
        <a:lstStyle/>
        <a:p>
          <a:endParaRPr lang="en-GB" b="0">
            <a:solidFill>
              <a:schemeClr val="tx1"/>
            </a:solidFill>
          </a:endParaRPr>
        </a:p>
      </dgm:t>
    </dgm:pt>
    <dgm:pt modelId="{1D594B13-5E5A-498A-A0A2-D54F7207A1B2}" type="sibTrans" cxnId="{F83F8720-71BC-4125-84AE-5E1C000ADDAA}">
      <dgm:prSet/>
      <dgm:spPr/>
      <dgm:t>
        <a:bodyPr/>
        <a:lstStyle/>
        <a:p>
          <a:endParaRPr lang="en-GB" b="0">
            <a:solidFill>
              <a:schemeClr val="tx1"/>
            </a:solidFill>
          </a:endParaRPr>
        </a:p>
      </dgm:t>
    </dgm:pt>
    <dgm:pt modelId="{A7ACEDF9-4C9E-448B-BDD5-59FB20724826}">
      <dgm:prSet/>
      <dgm:spPr/>
      <dgm:t>
        <a:bodyPr/>
        <a:lstStyle/>
        <a:p>
          <a:r>
            <a:rPr lang="en-US" b="0" i="0" u="none">
              <a:solidFill>
                <a:schemeClr val="tx1"/>
              </a:solidFill>
            </a:rPr>
            <a:t>Collective contracting</a:t>
          </a:r>
          <a:endParaRPr lang="en-GB" b="0" i="0" u="none">
            <a:solidFill>
              <a:schemeClr val="tx1"/>
            </a:solidFill>
          </a:endParaRPr>
        </a:p>
      </dgm:t>
    </dgm:pt>
    <dgm:pt modelId="{3F152543-F56D-457B-B360-7EA210ECB007}" type="parTrans" cxnId="{F6BC960D-08B2-4381-9D13-396D8BB8F73C}">
      <dgm:prSet/>
      <dgm:spPr/>
      <dgm:t>
        <a:bodyPr/>
        <a:lstStyle/>
        <a:p>
          <a:endParaRPr lang="en-GB" b="0">
            <a:solidFill>
              <a:schemeClr val="tx1"/>
            </a:solidFill>
          </a:endParaRPr>
        </a:p>
      </dgm:t>
    </dgm:pt>
    <dgm:pt modelId="{28879C8F-912D-4199-867B-140268987097}" type="sibTrans" cxnId="{F6BC960D-08B2-4381-9D13-396D8BB8F73C}">
      <dgm:prSet/>
      <dgm:spPr/>
      <dgm:t>
        <a:bodyPr/>
        <a:lstStyle/>
        <a:p>
          <a:endParaRPr lang="en-GB" b="0">
            <a:solidFill>
              <a:schemeClr val="tx1"/>
            </a:solidFill>
          </a:endParaRPr>
        </a:p>
      </dgm:t>
    </dgm:pt>
    <dgm:pt modelId="{A87576A4-6BCB-45E4-A0D2-56D9DDD688FF}">
      <dgm:prSet/>
      <dgm:spPr/>
      <dgm:t>
        <a:bodyPr/>
        <a:lstStyle/>
        <a:p>
          <a:r>
            <a:rPr lang="en-US" b="0" i="0" u="none" dirty="0">
              <a:solidFill>
                <a:schemeClr val="tx1"/>
              </a:solidFill>
            </a:rPr>
            <a:t>Collective energy projects, e.g. solar panels</a:t>
          </a:r>
          <a:endParaRPr lang="en-GB" b="0" i="0" u="none" dirty="0">
            <a:solidFill>
              <a:schemeClr val="tx1"/>
            </a:solidFill>
          </a:endParaRPr>
        </a:p>
      </dgm:t>
    </dgm:pt>
    <dgm:pt modelId="{E4D1B709-E009-48DA-9AAB-3E417C68DE43}" type="parTrans" cxnId="{AE2B18BE-306A-43BF-998E-42AEDC438312}">
      <dgm:prSet/>
      <dgm:spPr/>
      <dgm:t>
        <a:bodyPr/>
        <a:lstStyle/>
        <a:p>
          <a:endParaRPr lang="en-GB" b="0">
            <a:solidFill>
              <a:schemeClr val="tx1"/>
            </a:solidFill>
          </a:endParaRPr>
        </a:p>
      </dgm:t>
    </dgm:pt>
    <dgm:pt modelId="{E0B06654-3643-4261-9F5F-0F4E83E8FF13}" type="sibTrans" cxnId="{AE2B18BE-306A-43BF-998E-42AEDC438312}">
      <dgm:prSet/>
      <dgm:spPr/>
      <dgm:t>
        <a:bodyPr/>
        <a:lstStyle/>
        <a:p>
          <a:endParaRPr lang="en-GB" b="0">
            <a:solidFill>
              <a:schemeClr val="tx1"/>
            </a:solidFill>
          </a:endParaRPr>
        </a:p>
      </dgm:t>
    </dgm:pt>
    <dgm:pt modelId="{0F536146-56BF-4A3B-917E-4D6F4C55B439}">
      <dgm:prSet/>
      <dgm:spPr/>
      <dgm:t>
        <a:bodyPr/>
        <a:lstStyle/>
        <a:p>
          <a:r>
            <a:rPr lang="en-GB" b="0" i="0" u="none" dirty="0">
              <a:solidFill>
                <a:schemeClr val="tx1"/>
              </a:solidFill>
            </a:rPr>
            <a:t>Internal and external communication</a:t>
          </a:r>
          <a:endParaRPr lang="en-GB" b="0" dirty="0">
            <a:solidFill>
              <a:schemeClr val="tx1"/>
            </a:solidFill>
          </a:endParaRPr>
        </a:p>
      </dgm:t>
    </dgm:pt>
    <dgm:pt modelId="{A3066AB8-997D-4B87-96E5-122BF9D3383C}" type="parTrans" cxnId="{C2D9F894-B8C0-4890-A698-040058622D4F}">
      <dgm:prSet/>
      <dgm:spPr/>
      <dgm:t>
        <a:bodyPr/>
        <a:lstStyle/>
        <a:p>
          <a:endParaRPr lang="en-GB" b="0">
            <a:solidFill>
              <a:schemeClr val="tx1"/>
            </a:solidFill>
          </a:endParaRPr>
        </a:p>
      </dgm:t>
    </dgm:pt>
    <dgm:pt modelId="{F3B1433C-0D6A-49FF-9437-29F8BB101CB2}" type="sibTrans" cxnId="{C2D9F894-B8C0-4890-A698-040058622D4F}">
      <dgm:prSet/>
      <dgm:spPr/>
      <dgm:t>
        <a:bodyPr/>
        <a:lstStyle/>
        <a:p>
          <a:endParaRPr lang="en-GB" b="0">
            <a:solidFill>
              <a:schemeClr val="tx1"/>
            </a:solidFill>
          </a:endParaRPr>
        </a:p>
      </dgm:t>
    </dgm:pt>
    <dgm:pt modelId="{A1EB966F-A968-4848-A9F2-2214FC4D5EE1}">
      <dgm:prSet/>
      <dgm:spPr/>
      <dgm:t>
        <a:bodyPr/>
        <a:lstStyle/>
        <a:p>
          <a:r>
            <a:rPr lang="en-US" b="0" i="0" u="none">
              <a:solidFill>
                <a:schemeClr val="tx1"/>
              </a:solidFill>
            </a:rPr>
            <a:t>Newsletters, website, group emails</a:t>
          </a:r>
          <a:endParaRPr lang="en-GB" b="0" i="0" u="none">
            <a:solidFill>
              <a:schemeClr val="tx1"/>
            </a:solidFill>
          </a:endParaRPr>
        </a:p>
      </dgm:t>
    </dgm:pt>
    <dgm:pt modelId="{19BD571C-47CE-497A-B893-9FD0D8EDFD4A}" type="parTrans" cxnId="{664C22DD-E53D-4BC4-A2F4-7C9E8C829E4C}">
      <dgm:prSet/>
      <dgm:spPr/>
      <dgm:t>
        <a:bodyPr/>
        <a:lstStyle/>
        <a:p>
          <a:endParaRPr lang="en-GB" b="0">
            <a:solidFill>
              <a:schemeClr val="tx1"/>
            </a:solidFill>
          </a:endParaRPr>
        </a:p>
      </dgm:t>
    </dgm:pt>
    <dgm:pt modelId="{7E8BDBB0-3D83-4488-AC1E-0FC945BF3570}" type="sibTrans" cxnId="{664C22DD-E53D-4BC4-A2F4-7C9E8C829E4C}">
      <dgm:prSet/>
      <dgm:spPr/>
      <dgm:t>
        <a:bodyPr/>
        <a:lstStyle/>
        <a:p>
          <a:endParaRPr lang="en-GB" b="0">
            <a:solidFill>
              <a:schemeClr val="tx1"/>
            </a:solidFill>
          </a:endParaRPr>
        </a:p>
      </dgm:t>
    </dgm:pt>
    <dgm:pt modelId="{7945B33F-D998-4EE4-ACEE-DAD943A9647F}">
      <dgm:prSet/>
      <dgm:spPr/>
      <dgm:t>
        <a:bodyPr/>
        <a:lstStyle/>
        <a:p>
          <a:r>
            <a:rPr lang="en-US" b="0" i="0" u="none" dirty="0">
              <a:solidFill>
                <a:schemeClr val="tx1"/>
              </a:solidFill>
            </a:rPr>
            <a:t>Communicate achievements via website, local news channels and directly to your network </a:t>
          </a:r>
          <a:endParaRPr lang="en-GB" b="0" i="0" u="none" dirty="0">
            <a:solidFill>
              <a:schemeClr val="tx1"/>
            </a:solidFill>
          </a:endParaRPr>
        </a:p>
      </dgm:t>
    </dgm:pt>
    <dgm:pt modelId="{3E73AB23-F28A-4B87-818E-9D2ACC12D7F8}" type="parTrans" cxnId="{8E23F066-0833-4C86-8798-304A1D38DFA0}">
      <dgm:prSet/>
      <dgm:spPr/>
      <dgm:t>
        <a:bodyPr/>
        <a:lstStyle/>
        <a:p>
          <a:endParaRPr lang="en-GB" b="0">
            <a:solidFill>
              <a:schemeClr val="tx1"/>
            </a:solidFill>
          </a:endParaRPr>
        </a:p>
      </dgm:t>
    </dgm:pt>
    <dgm:pt modelId="{6446B5DE-BFDF-49D3-83E4-3E99E2110569}" type="sibTrans" cxnId="{8E23F066-0833-4C86-8798-304A1D38DFA0}">
      <dgm:prSet/>
      <dgm:spPr/>
      <dgm:t>
        <a:bodyPr/>
        <a:lstStyle/>
        <a:p>
          <a:endParaRPr lang="en-GB" b="0">
            <a:solidFill>
              <a:schemeClr val="tx1"/>
            </a:solidFill>
          </a:endParaRPr>
        </a:p>
      </dgm:t>
    </dgm:pt>
    <dgm:pt modelId="{8D5958DD-2117-440E-B27A-CC0B81C42BAE}">
      <dgm:prSet/>
      <dgm:spPr/>
      <dgm:t>
        <a:bodyPr/>
        <a:lstStyle/>
        <a:p>
          <a:r>
            <a:rPr lang="en-GB" b="0" i="0" u="none" dirty="0">
              <a:solidFill>
                <a:schemeClr val="tx1"/>
              </a:solidFill>
            </a:rPr>
            <a:t>Support with steps needed for energy efficiency projects, tools etc</a:t>
          </a:r>
        </a:p>
      </dgm:t>
    </dgm:pt>
    <dgm:pt modelId="{43CFA787-22F8-4910-B15A-5975D88CB067}" type="parTrans" cxnId="{C43AF243-632C-49B3-8DAD-A064D95E95BF}">
      <dgm:prSet/>
      <dgm:spPr/>
    </dgm:pt>
    <dgm:pt modelId="{6785E305-BA1B-47B7-87DC-A38C2E0754DF}" type="sibTrans" cxnId="{C43AF243-632C-49B3-8DAD-A064D95E95BF}">
      <dgm:prSet/>
      <dgm:spPr/>
    </dgm:pt>
    <dgm:pt modelId="{2097AE26-48DE-4565-BC14-29796DD61EDA}">
      <dgm:prSet/>
      <dgm:spPr/>
      <dgm:t>
        <a:bodyPr/>
        <a:lstStyle/>
        <a:p>
          <a:r>
            <a:rPr lang="en-GB" b="0" i="0" u="none" dirty="0">
              <a:solidFill>
                <a:schemeClr val="tx1"/>
              </a:solidFill>
            </a:rPr>
            <a:t>Trainings on how to carry out energy efficiency projects, tools etc</a:t>
          </a:r>
        </a:p>
      </dgm:t>
    </dgm:pt>
    <dgm:pt modelId="{BD334C13-2BFE-453D-9EEF-A7A2A35C66E4}" type="parTrans" cxnId="{6CFB48BA-3DDA-49B5-8569-5111E44CE08C}">
      <dgm:prSet/>
      <dgm:spPr/>
    </dgm:pt>
    <dgm:pt modelId="{B20ECD40-0F62-4C5F-B13A-64858BD8492D}" type="sibTrans" cxnId="{6CFB48BA-3DDA-49B5-8569-5111E44CE08C}">
      <dgm:prSet/>
      <dgm:spPr/>
    </dgm:pt>
    <dgm:pt modelId="{681DE110-D226-4116-95C1-FEE596B42F5E}" type="pres">
      <dgm:prSet presAssocID="{C61301F4-CD5E-403B-9386-47B1E8FD12E4}" presName="Name0" presStyleCnt="0">
        <dgm:presLayoutVars>
          <dgm:dir/>
          <dgm:animLvl val="lvl"/>
          <dgm:resizeHandles val="exact"/>
        </dgm:presLayoutVars>
      </dgm:prSet>
      <dgm:spPr/>
    </dgm:pt>
    <dgm:pt modelId="{8D587A60-C402-4A22-85B8-3F12625BF273}" type="pres">
      <dgm:prSet presAssocID="{C484E583-0F9D-46EB-9164-2674C7B98E49}" presName="linNode" presStyleCnt="0"/>
      <dgm:spPr/>
    </dgm:pt>
    <dgm:pt modelId="{BF853644-96F6-4FBD-89C9-8D37E62B3144}" type="pres">
      <dgm:prSet presAssocID="{C484E583-0F9D-46EB-9164-2674C7B98E49}" presName="parentText" presStyleLbl="node1" presStyleIdx="0" presStyleCnt="4">
        <dgm:presLayoutVars>
          <dgm:chMax val="1"/>
          <dgm:bulletEnabled val="1"/>
        </dgm:presLayoutVars>
      </dgm:prSet>
      <dgm:spPr/>
    </dgm:pt>
    <dgm:pt modelId="{F1B6C6EB-3D21-4690-81F4-FFCEF3F7C2E5}" type="pres">
      <dgm:prSet presAssocID="{C484E583-0F9D-46EB-9164-2674C7B98E49}" presName="descendantText" presStyleLbl="alignAccFollowNode1" presStyleIdx="0" presStyleCnt="4">
        <dgm:presLayoutVars>
          <dgm:bulletEnabled val="1"/>
        </dgm:presLayoutVars>
      </dgm:prSet>
      <dgm:spPr/>
    </dgm:pt>
    <dgm:pt modelId="{81F2DD41-3933-4A08-B4DC-EA859B1F0FF9}" type="pres">
      <dgm:prSet presAssocID="{5CDEE5A2-A643-4C76-8B71-5C21F481CDD1}" presName="sp" presStyleCnt="0"/>
      <dgm:spPr/>
    </dgm:pt>
    <dgm:pt modelId="{6E395A9F-4BC0-4381-9417-2F375484A643}" type="pres">
      <dgm:prSet presAssocID="{A6734902-7275-42CF-94A4-143E48BB8E88}" presName="linNode" presStyleCnt="0"/>
      <dgm:spPr/>
    </dgm:pt>
    <dgm:pt modelId="{F015C309-5E71-422B-BBB1-1BE7E0D740A3}" type="pres">
      <dgm:prSet presAssocID="{A6734902-7275-42CF-94A4-143E48BB8E88}" presName="parentText" presStyleLbl="node1" presStyleIdx="1" presStyleCnt="4">
        <dgm:presLayoutVars>
          <dgm:chMax val="1"/>
          <dgm:bulletEnabled val="1"/>
        </dgm:presLayoutVars>
      </dgm:prSet>
      <dgm:spPr/>
    </dgm:pt>
    <dgm:pt modelId="{BFB4F845-86B5-4D59-8C3E-9F8203CDC57F}" type="pres">
      <dgm:prSet presAssocID="{A6734902-7275-42CF-94A4-143E48BB8E88}" presName="descendantText" presStyleLbl="alignAccFollowNode1" presStyleIdx="1" presStyleCnt="4">
        <dgm:presLayoutVars>
          <dgm:bulletEnabled val="1"/>
        </dgm:presLayoutVars>
      </dgm:prSet>
      <dgm:spPr/>
    </dgm:pt>
    <dgm:pt modelId="{F5CDA1EC-0F84-43A0-BFFE-981A207B01FC}" type="pres">
      <dgm:prSet presAssocID="{FFE3C02D-E092-4EA4-8DA6-B23389DB4A86}" presName="sp" presStyleCnt="0"/>
      <dgm:spPr/>
    </dgm:pt>
    <dgm:pt modelId="{F46892D8-B004-4FC3-AFAE-9D8E64CB5BBF}" type="pres">
      <dgm:prSet presAssocID="{45C805D5-D3D0-4278-A9BF-E1DB19B24378}" presName="linNode" presStyleCnt="0"/>
      <dgm:spPr/>
    </dgm:pt>
    <dgm:pt modelId="{DC860BF8-1F16-4FA4-826E-299C3AA37F51}" type="pres">
      <dgm:prSet presAssocID="{45C805D5-D3D0-4278-A9BF-E1DB19B24378}" presName="parentText" presStyleLbl="node1" presStyleIdx="2" presStyleCnt="4">
        <dgm:presLayoutVars>
          <dgm:chMax val="1"/>
          <dgm:bulletEnabled val="1"/>
        </dgm:presLayoutVars>
      </dgm:prSet>
      <dgm:spPr/>
    </dgm:pt>
    <dgm:pt modelId="{C6C00C39-60A9-4FA2-9913-35EFEE5797D0}" type="pres">
      <dgm:prSet presAssocID="{45C805D5-D3D0-4278-A9BF-E1DB19B24378}" presName="descendantText" presStyleLbl="alignAccFollowNode1" presStyleIdx="2" presStyleCnt="4">
        <dgm:presLayoutVars>
          <dgm:bulletEnabled val="1"/>
        </dgm:presLayoutVars>
      </dgm:prSet>
      <dgm:spPr/>
    </dgm:pt>
    <dgm:pt modelId="{E5CDD7D7-2260-4A92-8FFA-7D0FBACDEC01}" type="pres">
      <dgm:prSet presAssocID="{1D594B13-5E5A-498A-A0A2-D54F7207A1B2}" presName="sp" presStyleCnt="0"/>
      <dgm:spPr/>
    </dgm:pt>
    <dgm:pt modelId="{5FAFE064-BE4C-43F9-8D5A-8215FDA976EB}" type="pres">
      <dgm:prSet presAssocID="{0F536146-56BF-4A3B-917E-4D6F4C55B439}" presName="linNode" presStyleCnt="0"/>
      <dgm:spPr/>
    </dgm:pt>
    <dgm:pt modelId="{58E41E23-9B20-42F0-AD38-2A4F9B32E6B9}" type="pres">
      <dgm:prSet presAssocID="{0F536146-56BF-4A3B-917E-4D6F4C55B439}" presName="parentText" presStyleLbl="node1" presStyleIdx="3" presStyleCnt="4">
        <dgm:presLayoutVars>
          <dgm:chMax val="1"/>
          <dgm:bulletEnabled val="1"/>
        </dgm:presLayoutVars>
      </dgm:prSet>
      <dgm:spPr/>
    </dgm:pt>
    <dgm:pt modelId="{B013C8F9-5881-4135-9D8B-202D8B7828DD}" type="pres">
      <dgm:prSet presAssocID="{0F536146-56BF-4A3B-917E-4D6F4C55B439}" presName="descendantText" presStyleLbl="alignAccFollowNode1" presStyleIdx="3" presStyleCnt="4">
        <dgm:presLayoutVars>
          <dgm:bulletEnabled val="1"/>
        </dgm:presLayoutVars>
      </dgm:prSet>
      <dgm:spPr/>
    </dgm:pt>
  </dgm:ptLst>
  <dgm:cxnLst>
    <dgm:cxn modelId="{F6BC960D-08B2-4381-9D13-396D8BB8F73C}" srcId="{45C805D5-D3D0-4278-A9BF-E1DB19B24378}" destId="{A7ACEDF9-4C9E-448B-BDD5-59FB20724826}" srcOrd="0" destOrd="0" parTransId="{3F152543-F56D-457B-B360-7EA210ECB007}" sibTransId="{28879C8F-912D-4199-867B-140268987097}"/>
    <dgm:cxn modelId="{2021361A-01C5-466E-A88A-3F4DFD5E1B80}" srcId="{C61301F4-CD5E-403B-9386-47B1E8FD12E4}" destId="{A6734902-7275-42CF-94A4-143E48BB8E88}" srcOrd="1" destOrd="0" parTransId="{5A5FCD7A-5E5D-47BC-B6B3-0E5136A0D5FA}" sibTransId="{FFE3C02D-E092-4EA4-8DA6-B23389DB4A86}"/>
    <dgm:cxn modelId="{C5850C1D-CDAC-4885-94CC-39763BF1E5E4}" type="presOf" srcId="{A7ACEDF9-4C9E-448B-BDD5-59FB20724826}" destId="{C6C00C39-60A9-4FA2-9913-35EFEE5797D0}" srcOrd="0" destOrd="0" presId="urn:microsoft.com/office/officeart/2005/8/layout/vList5"/>
    <dgm:cxn modelId="{7E9F0F20-7E34-4398-9A5F-2B1A112BEE12}" type="presOf" srcId="{C61301F4-CD5E-403B-9386-47B1E8FD12E4}" destId="{681DE110-D226-4116-95C1-FEE596B42F5E}" srcOrd="0" destOrd="0" presId="urn:microsoft.com/office/officeart/2005/8/layout/vList5"/>
    <dgm:cxn modelId="{F83F8720-71BC-4125-84AE-5E1C000ADDAA}" srcId="{C61301F4-CD5E-403B-9386-47B1E8FD12E4}" destId="{45C805D5-D3D0-4278-A9BF-E1DB19B24378}" srcOrd="2" destOrd="0" parTransId="{EA1D427F-3CCE-4603-B6B7-C85AE6E0F458}" sibTransId="{1D594B13-5E5A-498A-A0A2-D54F7207A1B2}"/>
    <dgm:cxn modelId="{5978F123-ED85-4BBF-822E-B6576F4B7F3A}" type="presOf" srcId="{7945B33F-D998-4EE4-ACEE-DAD943A9647F}" destId="{B013C8F9-5881-4135-9D8B-202D8B7828DD}" srcOrd="0" destOrd="1" presId="urn:microsoft.com/office/officeart/2005/8/layout/vList5"/>
    <dgm:cxn modelId="{0D347A25-9E7F-4673-A27B-81A5E14B36E8}" srcId="{C61301F4-CD5E-403B-9386-47B1E8FD12E4}" destId="{C484E583-0F9D-46EB-9164-2674C7B98E49}" srcOrd="0" destOrd="0" parTransId="{DBC9932B-D763-4E76-80C1-73E19268D6E4}" sibTransId="{5CDEE5A2-A643-4C76-8B71-5C21F481CDD1}"/>
    <dgm:cxn modelId="{5A815F2C-3D9D-4B7D-BB74-B63EDD8D6348}" type="presOf" srcId="{8D5958DD-2117-440E-B27A-CC0B81C42BAE}" destId="{BFB4F845-86B5-4D59-8C3E-9F8203CDC57F}" srcOrd="0" destOrd="2" presId="urn:microsoft.com/office/officeart/2005/8/layout/vList5"/>
    <dgm:cxn modelId="{C6480A34-4400-4AD9-A0F0-CFE2D9561E55}" type="presOf" srcId="{230A6D94-059D-4919-85BC-E8F51C8232B8}" destId="{BFB4F845-86B5-4D59-8C3E-9F8203CDC57F}" srcOrd="0" destOrd="3" presId="urn:microsoft.com/office/officeart/2005/8/layout/vList5"/>
    <dgm:cxn modelId="{4118423F-2CA4-4D37-A1F2-AB3CD1CA35CD}" type="presOf" srcId="{ABFDB2A8-C147-4624-81D6-9129AE97CA74}" destId="{F1B6C6EB-3D21-4690-81F4-FFCEF3F7C2E5}" srcOrd="0" destOrd="0" presId="urn:microsoft.com/office/officeart/2005/8/layout/vList5"/>
    <dgm:cxn modelId="{C43AF243-632C-49B3-8DAD-A064D95E95BF}" srcId="{A6734902-7275-42CF-94A4-143E48BB8E88}" destId="{8D5958DD-2117-440E-B27A-CC0B81C42BAE}" srcOrd="2" destOrd="0" parTransId="{43CFA787-22F8-4910-B15A-5975D88CB067}" sibTransId="{6785E305-BA1B-47B7-87DC-A38C2E0754DF}"/>
    <dgm:cxn modelId="{8E23F066-0833-4C86-8798-304A1D38DFA0}" srcId="{0F536146-56BF-4A3B-917E-4D6F4C55B439}" destId="{7945B33F-D998-4EE4-ACEE-DAD943A9647F}" srcOrd="1" destOrd="0" parTransId="{3E73AB23-F28A-4B87-818E-9D2ACC12D7F8}" sibTransId="{6446B5DE-BFDF-49D3-83E4-3E99E2110569}"/>
    <dgm:cxn modelId="{C457C571-7FE4-46E1-A2EB-AA22435B63C6}" type="presOf" srcId="{2E2C5C51-12FF-4715-A24F-20A996F41316}" destId="{BFB4F845-86B5-4D59-8C3E-9F8203CDC57F}" srcOrd="0" destOrd="0" presId="urn:microsoft.com/office/officeart/2005/8/layout/vList5"/>
    <dgm:cxn modelId="{39ADD555-4F93-4468-A130-941B2D6E705B}" type="presOf" srcId="{71C61004-D2B3-4C3D-AFAC-A913A0A75946}" destId="{BFB4F845-86B5-4D59-8C3E-9F8203CDC57F}" srcOrd="0" destOrd="1" presId="urn:microsoft.com/office/officeart/2005/8/layout/vList5"/>
    <dgm:cxn modelId="{E11F3A57-E613-4000-860A-BFA8ADA7501A}" srcId="{A6734902-7275-42CF-94A4-143E48BB8E88}" destId="{230A6D94-059D-4919-85BC-E8F51C8232B8}" srcOrd="3" destOrd="0" parTransId="{742C9D74-4014-41D0-A521-B2D801384780}" sibTransId="{B10B8D06-D932-46FB-8857-7EB3809DEC0A}"/>
    <dgm:cxn modelId="{6107197F-1F32-495B-932C-FCC0F7361689}" srcId="{C484E583-0F9D-46EB-9164-2674C7B98E49}" destId="{ABFDB2A8-C147-4624-81D6-9129AE97CA74}" srcOrd="0" destOrd="0" parTransId="{00CCDEE1-9980-4FEC-A63E-EA0636A11F51}" sibTransId="{D96125EF-D6D5-4607-8F17-FE597F81D846}"/>
    <dgm:cxn modelId="{C2D9F894-B8C0-4890-A698-040058622D4F}" srcId="{C61301F4-CD5E-403B-9386-47B1E8FD12E4}" destId="{0F536146-56BF-4A3B-917E-4D6F4C55B439}" srcOrd="3" destOrd="0" parTransId="{A3066AB8-997D-4B87-96E5-122BF9D3383C}" sibTransId="{F3B1433C-0D6A-49FF-9437-29F8BB101CB2}"/>
    <dgm:cxn modelId="{1835E5A1-2AAF-4D56-A904-BF2624ADDDE5}" type="presOf" srcId="{A1EB966F-A968-4848-A9F2-2214FC4D5EE1}" destId="{B013C8F9-5881-4135-9D8B-202D8B7828DD}" srcOrd="0" destOrd="0" presId="urn:microsoft.com/office/officeart/2005/8/layout/vList5"/>
    <dgm:cxn modelId="{D48225A3-5743-4E97-B600-5B2149B911F0}" type="presOf" srcId="{166C9482-4D3A-466B-8F9B-A2494A52E91C}" destId="{F1B6C6EB-3D21-4690-81F4-FFCEF3F7C2E5}" srcOrd="0" destOrd="3" presId="urn:microsoft.com/office/officeart/2005/8/layout/vList5"/>
    <dgm:cxn modelId="{34A4D3AE-AA48-4987-887E-30A9731C209C}" type="presOf" srcId="{A87576A4-6BCB-45E4-A0D2-56D9DDD688FF}" destId="{C6C00C39-60A9-4FA2-9913-35EFEE5797D0}" srcOrd="0" destOrd="1" presId="urn:microsoft.com/office/officeart/2005/8/layout/vList5"/>
    <dgm:cxn modelId="{AE1733B4-2293-474B-987E-E250D9CE7739}" type="presOf" srcId="{F75D25D9-1377-43C0-BBD5-5BE760FD2907}" destId="{F1B6C6EB-3D21-4690-81F4-FFCEF3F7C2E5}" srcOrd="0" destOrd="1" presId="urn:microsoft.com/office/officeart/2005/8/layout/vList5"/>
    <dgm:cxn modelId="{6CFB48BA-3DDA-49B5-8569-5111E44CE08C}" srcId="{C484E583-0F9D-46EB-9164-2674C7B98E49}" destId="{2097AE26-48DE-4565-BC14-29796DD61EDA}" srcOrd="2" destOrd="0" parTransId="{BD334C13-2BFE-453D-9EEF-A7A2A35C66E4}" sibTransId="{B20ECD40-0F62-4C5F-B13A-64858BD8492D}"/>
    <dgm:cxn modelId="{AE2B18BE-306A-43BF-998E-42AEDC438312}" srcId="{45C805D5-D3D0-4278-A9BF-E1DB19B24378}" destId="{A87576A4-6BCB-45E4-A0D2-56D9DDD688FF}" srcOrd="1" destOrd="0" parTransId="{E4D1B709-E009-48DA-9AAB-3E417C68DE43}" sibTransId="{E0B06654-3643-4261-9F5F-0F4E83E8FF13}"/>
    <dgm:cxn modelId="{AE9517C2-B742-4041-8EDA-BD9AC3231834}" type="presOf" srcId="{A6734902-7275-42CF-94A4-143E48BB8E88}" destId="{F015C309-5E71-422B-BBB1-1BE7E0D740A3}" srcOrd="0" destOrd="0" presId="urn:microsoft.com/office/officeart/2005/8/layout/vList5"/>
    <dgm:cxn modelId="{D3EE45C7-ED08-4BD4-9A0B-79813FCBFE9B}" srcId="{A6734902-7275-42CF-94A4-143E48BB8E88}" destId="{2E2C5C51-12FF-4715-A24F-20A996F41316}" srcOrd="0" destOrd="0" parTransId="{23FD9DBB-A5F3-413C-A83A-DFAB8D67FFF0}" sibTransId="{3021FBA0-7A2E-4F15-AB9A-8EAA888E8299}"/>
    <dgm:cxn modelId="{C8E0A0CB-3089-4E38-809A-91E513AC32D5}" srcId="{C484E583-0F9D-46EB-9164-2674C7B98E49}" destId="{166C9482-4D3A-466B-8F9B-A2494A52E91C}" srcOrd="3" destOrd="0" parTransId="{9274BD94-8925-40EC-85AE-019DC960DEA5}" sibTransId="{8D57354F-9920-46B2-ADF7-E349FB710574}"/>
    <dgm:cxn modelId="{8DE302D6-2572-4A10-8D10-3CD02F740C0E}" type="presOf" srcId="{0F536146-56BF-4A3B-917E-4D6F4C55B439}" destId="{58E41E23-9B20-42F0-AD38-2A4F9B32E6B9}" srcOrd="0" destOrd="0" presId="urn:microsoft.com/office/officeart/2005/8/layout/vList5"/>
    <dgm:cxn modelId="{664C22DD-E53D-4BC4-A2F4-7C9E8C829E4C}" srcId="{0F536146-56BF-4A3B-917E-4D6F4C55B439}" destId="{A1EB966F-A968-4848-A9F2-2214FC4D5EE1}" srcOrd="0" destOrd="0" parTransId="{19BD571C-47CE-497A-B893-9FD0D8EDFD4A}" sibTransId="{7E8BDBB0-3D83-4488-AC1E-0FC945BF3570}"/>
    <dgm:cxn modelId="{1890C0E1-D8BC-4E22-B73F-76C68BA7AD24}" srcId="{C484E583-0F9D-46EB-9164-2674C7B98E49}" destId="{F75D25D9-1377-43C0-BBD5-5BE760FD2907}" srcOrd="1" destOrd="0" parTransId="{C8C95957-5E58-4FCE-B192-9456F0600613}" sibTransId="{772B8182-8D05-4863-B9BF-0FBA49211C7D}"/>
    <dgm:cxn modelId="{078199E8-29F6-40E5-AAC0-85B9D18AF67C}" type="presOf" srcId="{C484E583-0F9D-46EB-9164-2674C7B98E49}" destId="{BF853644-96F6-4FBD-89C9-8D37E62B3144}" srcOrd="0" destOrd="0" presId="urn:microsoft.com/office/officeart/2005/8/layout/vList5"/>
    <dgm:cxn modelId="{747314E9-2A0E-4BF3-AF29-3CBEF07D6AE3}" type="presOf" srcId="{45C805D5-D3D0-4278-A9BF-E1DB19B24378}" destId="{DC860BF8-1F16-4FA4-826E-299C3AA37F51}" srcOrd="0" destOrd="0" presId="urn:microsoft.com/office/officeart/2005/8/layout/vList5"/>
    <dgm:cxn modelId="{E9E01FF1-8C1A-4AC9-90C0-06A9BA1F4BC8}" srcId="{A6734902-7275-42CF-94A4-143E48BB8E88}" destId="{71C61004-D2B3-4C3D-AFAC-A913A0A75946}" srcOrd="1" destOrd="0" parTransId="{75CD9554-2974-4F4C-BAF8-9BE2B747AC8F}" sibTransId="{9E804D24-4537-41B7-A33F-22F316F4D3E3}"/>
    <dgm:cxn modelId="{38F729F8-B276-458E-9870-FEA58F1BC33D}" type="presOf" srcId="{2097AE26-48DE-4565-BC14-29796DD61EDA}" destId="{F1B6C6EB-3D21-4690-81F4-FFCEF3F7C2E5}" srcOrd="0" destOrd="2" presId="urn:microsoft.com/office/officeart/2005/8/layout/vList5"/>
    <dgm:cxn modelId="{D0D23146-4AAB-4CEB-ADC7-D60CF459B71B}" type="presParOf" srcId="{681DE110-D226-4116-95C1-FEE596B42F5E}" destId="{8D587A60-C402-4A22-85B8-3F12625BF273}" srcOrd="0" destOrd="0" presId="urn:microsoft.com/office/officeart/2005/8/layout/vList5"/>
    <dgm:cxn modelId="{0500EB47-CCB9-469B-8799-7F1E718909AF}" type="presParOf" srcId="{8D587A60-C402-4A22-85B8-3F12625BF273}" destId="{BF853644-96F6-4FBD-89C9-8D37E62B3144}" srcOrd="0" destOrd="0" presId="urn:microsoft.com/office/officeart/2005/8/layout/vList5"/>
    <dgm:cxn modelId="{7163FCEA-3884-4106-B794-23FF3B7312BC}" type="presParOf" srcId="{8D587A60-C402-4A22-85B8-3F12625BF273}" destId="{F1B6C6EB-3D21-4690-81F4-FFCEF3F7C2E5}" srcOrd="1" destOrd="0" presId="urn:microsoft.com/office/officeart/2005/8/layout/vList5"/>
    <dgm:cxn modelId="{A6DA53C9-14E1-414E-91BD-EAA367CACB09}" type="presParOf" srcId="{681DE110-D226-4116-95C1-FEE596B42F5E}" destId="{81F2DD41-3933-4A08-B4DC-EA859B1F0FF9}" srcOrd="1" destOrd="0" presId="urn:microsoft.com/office/officeart/2005/8/layout/vList5"/>
    <dgm:cxn modelId="{D062F817-C7DF-4147-A6F1-850DF12FB736}" type="presParOf" srcId="{681DE110-D226-4116-95C1-FEE596B42F5E}" destId="{6E395A9F-4BC0-4381-9417-2F375484A643}" srcOrd="2" destOrd="0" presId="urn:microsoft.com/office/officeart/2005/8/layout/vList5"/>
    <dgm:cxn modelId="{E7C8EEC0-80CC-4EEE-BE5B-717C3ABC22BB}" type="presParOf" srcId="{6E395A9F-4BC0-4381-9417-2F375484A643}" destId="{F015C309-5E71-422B-BBB1-1BE7E0D740A3}" srcOrd="0" destOrd="0" presId="urn:microsoft.com/office/officeart/2005/8/layout/vList5"/>
    <dgm:cxn modelId="{BC8644F7-46A0-4ED8-9ED7-5A177BA53F17}" type="presParOf" srcId="{6E395A9F-4BC0-4381-9417-2F375484A643}" destId="{BFB4F845-86B5-4D59-8C3E-9F8203CDC57F}" srcOrd="1" destOrd="0" presId="urn:microsoft.com/office/officeart/2005/8/layout/vList5"/>
    <dgm:cxn modelId="{18D7A869-9484-489F-9B34-3065B3E9EC36}" type="presParOf" srcId="{681DE110-D226-4116-95C1-FEE596B42F5E}" destId="{F5CDA1EC-0F84-43A0-BFFE-981A207B01FC}" srcOrd="3" destOrd="0" presId="urn:microsoft.com/office/officeart/2005/8/layout/vList5"/>
    <dgm:cxn modelId="{34DCD68E-4554-4CBB-96E0-7E750F1960E6}" type="presParOf" srcId="{681DE110-D226-4116-95C1-FEE596B42F5E}" destId="{F46892D8-B004-4FC3-AFAE-9D8E64CB5BBF}" srcOrd="4" destOrd="0" presId="urn:microsoft.com/office/officeart/2005/8/layout/vList5"/>
    <dgm:cxn modelId="{A2BE098D-32F6-4F6E-BA46-F6FCBA2BC263}" type="presParOf" srcId="{F46892D8-B004-4FC3-AFAE-9D8E64CB5BBF}" destId="{DC860BF8-1F16-4FA4-826E-299C3AA37F51}" srcOrd="0" destOrd="0" presId="urn:microsoft.com/office/officeart/2005/8/layout/vList5"/>
    <dgm:cxn modelId="{A184B8C6-42B4-42E3-954B-F89F8D4F96DF}" type="presParOf" srcId="{F46892D8-B004-4FC3-AFAE-9D8E64CB5BBF}" destId="{C6C00C39-60A9-4FA2-9913-35EFEE5797D0}" srcOrd="1" destOrd="0" presId="urn:microsoft.com/office/officeart/2005/8/layout/vList5"/>
    <dgm:cxn modelId="{AE6FE17B-2306-4946-85FD-F25DC3365E45}" type="presParOf" srcId="{681DE110-D226-4116-95C1-FEE596B42F5E}" destId="{E5CDD7D7-2260-4A92-8FFA-7D0FBACDEC01}" srcOrd="5" destOrd="0" presId="urn:microsoft.com/office/officeart/2005/8/layout/vList5"/>
    <dgm:cxn modelId="{4D1F1F5E-A300-46EB-A3FC-89094177D4CD}" type="presParOf" srcId="{681DE110-D226-4116-95C1-FEE596B42F5E}" destId="{5FAFE064-BE4C-43F9-8D5A-8215FDA976EB}" srcOrd="6" destOrd="0" presId="urn:microsoft.com/office/officeart/2005/8/layout/vList5"/>
    <dgm:cxn modelId="{530D27DF-05CD-462C-ACE1-FD5B6509D8EB}" type="presParOf" srcId="{5FAFE064-BE4C-43F9-8D5A-8215FDA976EB}" destId="{58E41E23-9B20-42F0-AD38-2A4F9B32E6B9}" srcOrd="0" destOrd="0" presId="urn:microsoft.com/office/officeart/2005/8/layout/vList5"/>
    <dgm:cxn modelId="{99E50A1D-7B81-46ED-816A-C7677E04365C}" type="presParOf" srcId="{5FAFE064-BE4C-43F9-8D5A-8215FDA976EB}" destId="{B013C8F9-5881-4135-9D8B-202D8B7828D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853644-96F6-4FBD-89C9-8D37E62B3144}">
      <dsp:nvSpPr>
        <dsp:cNvPr id="0" name=""/>
        <dsp:cNvSpPr/>
      </dsp:nvSpPr>
      <dsp:spPr>
        <a:xfrm>
          <a:off x="3115" y="1800"/>
          <a:ext cx="6379329" cy="86594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GB" sz="3100" b="0" i="0" u="none" kern="1200" dirty="0">
              <a:solidFill>
                <a:schemeClr val="tx1"/>
              </a:solidFill>
            </a:rPr>
            <a:t>Networking and knowledge building</a:t>
          </a:r>
          <a:endParaRPr lang="en-GB" sz="3100" b="0" kern="1200" dirty="0">
            <a:solidFill>
              <a:schemeClr val="tx1"/>
            </a:solidFill>
          </a:endParaRPr>
        </a:p>
      </dsp:txBody>
      <dsp:txXfrm>
        <a:off x="45387" y="44072"/>
        <a:ext cx="6294785" cy="781401"/>
      </dsp:txXfrm>
    </dsp:sp>
    <dsp:sp modelId="{F015C309-5E71-422B-BBB1-1BE7E0D740A3}">
      <dsp:nvSpPr>
        <dsp:cNvPr id="0" name=""/>
        <dsp:cNvSpPr/>
      </dsp:nvSpPr>
      <dsp:spPr>
        <a:xfrm>
          <a:off x="3115" y="911043"/>
          <a:ext cx="6379329" cy="86594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GB" sz="3100" b="0" i="0" u="none" kern="1200" dirty="0">
              <a:solidFill>
                <a:schemeClr val="tx1"/>
              </a:solidFill>
            </a:rPr>
            <a:t>Coordinated support to SMEs</a:t>
          </a:r>
          <a:endParaRPr lang="en-GB" sz="3100" b="0" kern="1200" dirty="0">
            <a:solidFill>
              <a:schemeClr val="tx1"/>
            </a:solidFill>
          </a:endParaRPr>
        </a:p>
      </dsp:txBody>
      <dsp:txXfrm>
        <a:off x="45387" y="953315"/>
        <a:ext cx="6294785" cy="781401"/>
      </dsp:txXfrm>
    </dsp:sp>
    <dsp:sp modelId="{DC860BF8-1F16-4FA4-826E-299C3AA37F51}">
      <dsp:nvSpPr>
        <dsp:cNvPr id="0" name=""/>
        <dsp:cNvSpPr/>
      </dsp:nvSpPr>
      <dsp:spPr>
        <a:xfrm>
          <a:off x="3115" y="1820286"/>
          <a:ext cx="6379329" cy="86594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b="0" i="0" u="none" kern="1200" dirty="0">
              <a:solidFill>
                <a:schemeClr val="tx1"/>
              </a:solidFill>
            </a:rPr>
            <a:t>Collective energy projects</a:t>
          </a:r>
          <a:endParaRPr lang="en-GB" sz="3100" b="0" kern="1200" dirty="0">
            <a:solidFill>
              <a:schemeClr val="tx1"/>
            </a:solidFill>
          </a:endParaRPr>
        </a:p>
      </dsp:txBody>
      <dsp:txXfrm>
        <a:off x="45387" y="1862558"/>
        <a:ext cx="6294785" cy="781401"/>
      </dsp:txXfrm>
    </dsp:sp>
    <dsp:sp modelId="{58E41E23-9B20-42F0-AD38-2A4F9B32E6B9}">
      <dsp:nvSpPr>
        <dsp:cNvPr id="0" name=""/>
        <dsp:cNvSpPr/>
      </dsp:nvSpPr>
      <dsp:spPr>
        <a:xfrm>
          <a:off x="3115" y="2729529"/>
          <a:ext cx="6379329" cy="86594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GB" sz="3100" b="0" i="0" u="none" kern="1200" dirty="0">
              <a:solidFill>
                <a:schemeClr val="tx1"/>
              </a:solidFill>
            </a:rPr>
            <a:t>Internal and external communication</a:t>
          </a:r>
          <a:endParaRPr lang="en-GB" sz="3100" b="0" kern="1200" dirty="0">
            <a:solidFill>
              <a:schemeClr val="tx1"/>
            </a:solidFill>
          </a:endParaRPr>
        </a:p>
      </dsp:txBody>
      <dsp:txXfrm>
        <a:off x="45387" y="2771801"/>
        <a:ext cx="6294785" cy="78140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8E9CFB-AEAF-48CF-BBEF-1EFC8E4EBF25}">
      <dsp:nvSpPr>
        <dsp:cNvPr id="0" name=""/>
        <dsp:cNvSpPr/>
      </dsp:nvSpPr>
      <dsp:spPr>
        <a:xfrm rot="5400000">
          <a:off x="5423620" y="-2280548"/>
          <a:ext cx="692684" cy="543055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noProof="0" dirty="0"/>
            <a:t>Knowledge gained by hearing about experiences of others</a:t>
          </a:r>
        </a:p>
        <a:p>
          <a:pPr marL="114300" lvl="1" indent="-114300" algn="l" defTabSz="577850">
            <a:lnSpc>
              <a:spcPct val="90000"/>
            </a:lnSpc>
            <a:spcBef>
              <a:spcPct val="0"/>
            </a:spcBef>
            <a:spcAft>
              <a:spcPct val="15000"/>
            </a:spcAft>
            <a:buChar char="•"/>
          </a:pPr>
          <a:r>
            <a:rPr lang="en-GB" sz="1300" kern="1200" noProof="0" dirty="0"/>
            <a:t>Training by invited experts</a:t>
          </a:r>
        </a:p>
      </dsp:txBody>
      <dsp:txXfrm rot="-5400000">
        <a:off x="3054686" y="122200"/>
        <a:ext cx="5396738" cy="625056"/>
      </dsp:txXfrm>
    </dsp:sp>
    <dsp:sp modelId="{C2B4286A-1668-428A-9898-145B05238695}">
      <dsp:nvSpPr>
        <dsp:cNvPr id="0" name=""/>
        <dsp:cNvSpPr/>
      </dsp:nvSpPr>
      <dsp:spPr>
        <a:xfrm>
          <a:off x="0" y="1800"/>
          <a:ext cx="3054686" cy="8658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i="0" kern="1200" dirty="0"/>
            <a:t>Lack </a:t>
          </a:r>
          <a:r>
            <a:rPr lang="en-US" sz="2400" kern="1200" dirty="0"/>
            <a:t>of information and knowledge</a:t>
          </a:r>
          <a:endParaRPr lang="en-GB" sz="2400" kern="1200" dirty="0"/>
        </a:p>
      </dsp:txBody>
      <dsp:txXfrm>
        <a:off x="42268" y="44068"/>
        <a:ext cx="2970150" cy="781320"/>
      </dsp:txXfrm>
    </dsp:sp>
    <dsp:sp modelId="{75D15F70-2BBF-44D4-BD05-A35F66B75399}">
      <dsp:nvSpPr>
        <dsp:cNvPr id="0" name=""/>
        <dsp:cNvSpPr/>
      </dsp:nvSpPr>
      <dsp:spPr>
        <a:xfrm rot="5400000">
          <a:off x="5423620" y="-1371399"/>
          <a:ext cx="692684" cy="543055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noProof="0" dirty="0"/>
            <a:t>Recommendations about suppliers and consultants based on others experiences</a:t>
          </a:r>
        </a:p>
        <a:p>
          <a:pPr marL="114300" lvl="1" indent="-114300" algn="l" defTabSz="577850">
            <a:lnSpc>
              <a:spcPct val="90000"/>
            </a:lnSpc>
            <a:spcBef>
              <a:spcPct val="0"/>
            </a:spcBef>
            <a:spcAft>
              <a:spcPct val="15000"/>
            </a:spcAft>
            <a:buChar char="•"/>
          </a:pPr>
          <a:r>
            <a:rPr lang="en-GB" sz="1300" kern="1200" noProof="0" dirty="0"/>
            <a:t>Possibility to ask experts invited to seminars and trainings</a:t>
          </a:r>
        </a:p>
      </dsp:txBody>
      <dsp:txXfrm rot="-5400000">
        <a:off x="3054686" y="1031349"/>
        <a:ext cx="5396738" cy="625056"/>
      </dsp:txXfrm>
    </dsp:sp>
    <dsp:sp modelId="{7317657B-907F-406D-843B-18DECA4910CE}">
      <dsp:nvSpPr>
        <dsp:cNvPr id="0" name=""/>
        <dsp:cNvSpPr/>
      </dsp:nvSpPr>
      <dsp:spPr>
        <a:xfrm>
          <a:off x="0" y="910949"/>
          <a:ext cx="3054686" cy="8658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t>Challenges to find expert help</a:t>
          </a:r>
          <a:endParaRPr lang="en-GB" sz="2400" kern="1200" dirty="0"/>
        </a:p>
      </dsp:txBody>
      <dsp:txXfrm>
        <a:off x="42268" y="953217"/>
        <a:ext cx="2970150" cy="781320"/>
      </dsp:txXfrm>
    </dsp:sp>
    <dsp:sp modelId="{59FD154B-A898-4FBA-9463-62F7EF20E412}">
      <dsp:nvSpPr>
        <dsp:cNvPr id="0" name=""/>
        <dsp:cNvSpPr/>
      </dsp:nvSpPr>
      <dsp:spPr>
        <a:xfrm rot="5400000">
          <a:off x="5423620" y="-462250"/>
          <a:ext cx="692684" cy="543055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noProof="0" dirty="0"/>
            <a:t>Not having to find all information by themselves</a:t>
          </a:r>
        </a:p>
        <a:p>
          <a:pPr marL="114300" lvl="1" indent="-114300" algn="l" defTabSz="577850">
            <a:lnSpc>
              <a:spcPct val="90000"/>
            </a:lnSpc>
            <a:spcBef>
              <a:spcPct val="0"/>
            </a:spcBef>
            <a:spcAft>
              <a:spcPct val="15000"/>
            </a:spcAft>
            <a:buChar char="•"/>
          </a:pPr>
          <a:r>
            <a:rPr lang="en-GB" sz="1300" kern="1200" noProof="0" dirty="0"/>
            <a:t>Learning from other’s experiences to avoid mistakes</a:t>
          </a:r>
        </a:p>
      </dsp:txBody>
      <dsp:txXfrm rot="-5400000">
        <a:off x="3054686" y="1940498"/>
        <a:ext cx="5396738" cy="625056"/>
      </dsp:txXfrm>
    </dsp:sp>
    <dsp:sp modelId="{4519C060-E4BC-4A67-A629-69DB6B6A2F48}">
      <dsp:nvSpPr>
        <dsp:cNvPr id="0" name=""/>
        <dsp:cNvSpPr/>
      </dsp:nvSpPr>
      <dsp:spPr>
        <a:xfrm>
          <a:off x="0" y="1820097"/>
          <a:ext cx="3054686" cy="8658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t>Lack of time</a:t>
          </a:r>
          <a:endParaRPr lang="en-GB" sz="2400" kern="1200" dirty="0"/>
        </a:p>
      </dsp:txBody>
      <dsp:txXfrm>
        <a:off x="42268" y="1862365"/>
        <a:ext cx="2970150" cy="781320"/>
      </dsp:txXfrm>
    </dsp:sp>
    <dsp:sp modelId="{B82B5674-1BD7-42F7-A73C-530109599269}">
      <dsp:nvSpPr>
        <dsp:cNvPr id="0" name=""/>
        <dsp:cNvSpPr/>
      </dsp:nvSpPr>
      <dsp:spPr>
        <a:xfrm rot="5400000">
          <a:off x="5423620" y="446898"/>
          <a:ext cx="692684" cy="543055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GB" sz="1300" kern="1200" noProof="0" dirty="0"/>
            <a:t>Risk perceived lower when hearing about successful results from similar SMEs</a:t>
          </a:r>
        </a:p>
        <a:p>
          <a:pPr marL="114300" lvl="1" indent="-114300" algn="l" defTabSz="577850">
            <a:lnSpc>
              <a:spcPct val="90000"/>
            </a:lnSpc>
            <a:spcBef>
              <a:spcPct val="0"/>
            </a:spcBef>
            <a:spcAft>
              <a:spcPct val="15000"/>
            </a:spcAft>
            <a:buChar char="•"/>
          </a:pPr>
          <a:r>
            <a:rPr lang="en-GB" sz="1300" kern="1200" noProof="0" dirty="0"/>
            <a:t>Risks lower when access to lessons learned from others</a:t>
          </a:r>
        </a:p>
      </dsp:txBody>
      <dsp:txXfrm rot="-5400000">
        <a:off x="3054686" y="2849646"/>
        <a:ext cx="5396738" cy="625056"/>
      </dsp:txXfrm>
    </dsp:sp>
    <dsp:sp modelId="{42116220-5178-4C89-9D71-E6B881AD64E8}">
      <dsp:nvSpPr>
        <dsp:cNvPr id="0" name=""/>
        <dsp:cNvSpPr/>
      </dsp:nvSpPr>
      <dsp:spPr>
        <a:xfrm>
          <a:off x="0" y="2729246"/>
          <a:ext cx="3054686" cy="8658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t>High perceived risks vs. payback</a:t>
          </a:r>
          <a:endParaRPr lang="en-GB" sz="2400" kern="1200" dirty="0"/>
        </a:p>
      </dsp:txBody>
      <dsp:txXfrm>
        <a:off x="42268" y="2771514"/>
        <a:ext cx="2970150" cy="78132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8E9CFB-AEAF-48CF-BBEF-1EFC8E4EBF25}">
      <dsp:nvSpPr>
        <dsp:cNvPr id="0" name=""/>
        <dsp:cNvSpPr/>
      </dsp:nvSpPr>
      <dsp:spPr>
        <a:xfrm rot="5400000">
          <a:off x="6569956" y="-2874701"/>
          <a:ext cx="552883" cy="6443669"/>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sv-SE" sz="1400" kern="1200" dirty="0">
              <a:solidFill>
                <a:schemeClr val="tx1"/>
              </a:solidFill>
            </a:rPr>
            <a:t>Energy </a:t>
          </a:r>
          <a:r>
            <a:rPr lang="sv-SE" sz="1400" kern="1200" dirty="0" err="1">
              <a:solidFill>
                <a:schemeClr val="tx1"/>
              </a:solidFill>
            </a:rPr>
            <a:t>scans</a:t>
          </a:r>
          <a:r>
            <a:rPr lang="sv-SE" sz="1400" kern="1200" dirty="0">
              <a:solidFill>
                <a:schemeClr val="tx1"/>
              </a:solidFill>
            </a:rPr>
            <a:t> and </a:t>
          </a:r>
          <a:r>
            <a:rPr lang="sv-SE" sz="1400" kern="1200" dirty="0" err="1">
              <a:solidFill>
                <a:schemeClr val="tx1"/>
              </a:solidFill>
            </a:rPr>
            <a:t>audits</a:t>
          </a:r>
          <a:r>
            <a:rPr lang="sv-SE" sz="1400" kern="1200" dirty="0">
              <a:solidFill>
                <a:schemeClr val="tx1"/>
              </a:solidFill>
            </a:rPr>
            <a:t> </a:t>
          </a:r>
          <a:r>
            <a:rPr lang="sv-SE" sz="1400" kern="1200" dirty="0" err="1">
              <a:solidFill>
                <a:schemeClr val="tx1"/>
              </a:solidFill>
            </a:rPr>
            <a:t>directly</a:t>
          </a:r>
          <a:r>
            <a:rPr lang="sv-SE" sz="1400" kern="1200" dirty="0">
              <a:solidFill>
                <a:schemeClr val="tx1"/>
              </a:solidFill>
            </a:rPr>
            <a:t> </a:t>
          </a:r>
          <a:r>
            <a:rPr lang="sv-SE" sz="1400" kern="1200" dirty="0" err="1">
              <a:solidFill>
                <a:schemeClr val="tx1"/>
              </a:solidFill>
            </a:rPr>
            <a:t>increase</a:t>
          </a:r>
          <a:r>
            <a:rPr lang="sv-SE" sz="1400" kern="1200" dirty="0">
              <a:solidFill>
                <a:schemeClr val="tx1"/>
              </a:solidFill>
            </a:rPr>
            <a:t> the SMEs’ </a:t>
          </a:r>
          <a:r>
            <a:rPr lang="sv-SE" sz="1400" kern="1200" dirty="0" err="1">
              <a:solidFill>
                <a:schemeClr val="tx1"/>
              </a:solidFill>
            </a:rPr>
            <a:t>knowledge</a:t>
          </a:r>
          <a:r>
            <a:rPr lang="sv-SE" sz="1400" kern="1200" dirty="0">
              <a:solidFill>
                <a:schemeClr val="tx1"/>
              </a:solidFill>
            </a:rPr>
            <a:t> </a:t>
          </a:r>
          <a:r>
            <a:rPr lang="sv-SE" sz="1400" kern="1200" dirty="0" err="1">
              <a:solidFill>
                <a:schemeClr val="tx1"/>
              </a:solidFill>
            </a:rPr>
            <a:t>about</a:t>
          </a:r>
          <a:r>
            <a:rPr lang="sv-SE" sz="1400" kern="1200" dirty="0">
              <a:solidFill>
                <a:schemeClr val="tx1"/>
              </a:solidFill>
            </a:rPr>
            <a:t> </a:t>
          </a:r>
          <a:r>
            <a:rPr lang="sv-SE" sz="1400" kern="1200" dirty="0" err="1">
              <a:solidFill>
                <a:schemeClr val="tx1"/>
              </a:solidFill>
            </a:rPr>
            <a:t>their</a:t>
          </a:r>
          <a:r>
            <a:rPr lang="sv-SE" sz="1400" kern="1200" dirty="0">
              <a:solidFill>
                <a:schemeClr val="tx1"/>
              </a:solidFill>
            </a:rPr>
            <a:t> </a:t>
          </a:r>
          <a:r>
            <a:rPr lang="sv-SE" sz="1400" kern="1200" dirty="0" err="1">
              <a:solidFill>
                <a:schemeClr val="tx1"/>
              </a:solidFill>
            </a:rPr>
            <a:t>energy</a:t>
          </a:r>
          <a:r>
            <a:rPr lang="sv-SE" sz="1400" kern="1200" dirty="0">
              <a:solidFill>
                <a:schemeClr val="tx1"/>
              </a:solidFill>
            </a:rPr>
            <a:t> </a:t>
          </a:r>
          <a:r>
            <a:rPr lang="sv-SE" sz="1400" kern="1200" dirty="0" err="1">
              <a:solidFill>
                <a:schemeClr val="tx1"/>
              </a:solidFill>
            </a:rPr>
            <a:t>use</a:t>
          </a:r>
          <a:r>
            <a:rPr lang="sv-SE" sz="1400" kern="1200" dirty="0">
              <a:solidFill>
                <a:schemeClr val="tx1"/>
              </a:solidFill>
            </a:rPr>
            <a:t> and potential </a:t>
          </a:r>
          <a:r>
            <a:rPr lang="sv-SE" sz="1400" kern="1200" dirty="0" err="1">
              <a:solidFill>
                <a:schemeClr val="tx1"/>
              </a:solidFill>
            </a:rPr>
            <a:t>energy</a:t>
          </a:r>
          <a:r>
            <a:rPr lang="sv-SE" sz="1400" kern="1200" dirty="0">
              <a:solidFill>
                <a:schemeClr val="tx1"/>
              </a:solidFill>
            </a:rPr>
            <a:t> </a:t>
          </a:r>
          <a:r>
            <a:rPr lang="sv-SE" sz="1400" kern="1200" dirty="0" err="1">
              <a:solidFill>
                <a:schemeClr val="tx1"/>
              </a:solidFill>
            </a:rPr>
            <a:t>savings</a:t>
          </a:r>
          <a:endParaRPr lang="en-GB" sz="1400" kern="1200" dirty="0">
            <a:solidFill>
              <a:schemeClr val="tx1"/>
            </a:solidFill>
          </a:endParaRPr>
        </a:p>
      </dsp:txBody>
      <dsp:txXfrm rot="-5400000">
        <a:off x="3624563" y="97682"/>
        <a:ext cx="6416679" cy="498903"/>
      </dsp:txXfrm>
    </dsp:sp>
    <dsp:sp modelId="{C2B4286A-1668-428A-9898-145B05238695}">
      <dsp:nvSpPr>
        <dsp:cNvPr id="0" name=""/>
        <dsp:cNvSpPr/>
      </dsp:nvSpPr>
      <dsp:spPr>
        <a:xfrm>
          <a:off x="0" y="1580"/>
          <a:ext cx="3624563" cy="6911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GB" sz="1900" i="0" kern="1200" dirty="0">
              <a:solidFill>
                <a:schemeClr val="tx1"/>
              </a:solidFill>
            </a:rPr>
            <a:t>Lack </a:t>
          </a:r>
          <a:r>
            <a:rPr lang="en-US" sz="1900" kern="1200" dirty="0">
              <a:solidFill>
                <a:schemeClr val="tx1"/>
              </a:solidFill>
            </a:rPr>
            <a:t>of information and knowledge</a:t>
          </a:r>
          <a:endParaRPr lang="en-GB" sz="1900" kern="1200" dirty="0">
            <a:solidFill>
              <a:schemeClr val="tx1"/>
            </a:solidFill>
          </a:endParaRPr>
        </a:p>
      </dsp:txBody>
      <dsp:txXfrm>
        <a:off x="33737" y="35317"/>
        <a:ext cx="3557089" cy="623630"/>
      </dsp:txXfrm>
    </dsp:sp>
    <dsp:sp modelId="{75D15F70-2BBF-44D4-BD05-A35F66B75399}">
      <dsp:nvSpPr>
        <dsp:cNvPr id="0" name=""/>
        <dsp:cNvSpPr/>
      </dsp:nvSpPr>
      <dsp:spPr>
        <a:xfrm rot="5400000">
          <a:off x="6569956" y="-2149042"/>
          <a:ext cx="552883" cy="6443669"/>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sv-SE" sz="1400" kern="1200" dirty="0" err="1">
              <a:solidFill>
                <a:schemeClr val="tx1"/>
              </a:solidFill>
            </a:rPr>
            <a:t>Providing</a:t>
          </a:r>
          <a:r>
            <a:rPr lang="sv-SE" sz="1400" kern="1200" dirty="0">
              <a:solidFill>
                <a:schemeClr val="tx1"/>
              </a:solidFill>
            </a:rPr>
            <a:t> </a:t>
          </a:r>
          <a:r>
            <a:rPr lang="sv-SE" sz="1400" kern="1200" dirty="0" err="1">
              <a:solidFill>
                <a:schemeClr val="tx1"/>
              </a:solidFill>
            </a:rPr>
            <a:t>energy</a:t>
          </a:r>
          <a:r>
            <a:rPr lang="sv-SE" sz="1400" kern="1200" dirty="0">
              <a:solidFill>
                <a:schemeClr val="tx1"/>
              </a:solidFill>
            </a:rPr>
            <a:t> </a:t>
          </a:r>
          <a:r>
            <a:rPr lang="sv-SE" sz="1400" kern="1200" dirty="0" err="1">
              <a:solidFill>
                <a:schemeClr val="tx1"/>
              </a:solidFill>
            </a:rPr>
            <a:t>scans</a:t>
          </a:r>
          <a:r>
            <a:rPr lang="sv-SE" sz="1400" kern="1200" dirty="0">
              <a:solidFill>
                <a:schemeClr val="tx1"/>
              </a:solidFill>
            </a:rPr>
            <a:t> as a service </a:t>
          </a:r>
          <a:r>
            <a:rPr lang="sv-SE" sz="1400" kern="1200" dirty="0" err="1">
              <a:solidFill>
                <a:schemeClr val="tx1"/>
              </a:solidFill>
            </a:rPr>
            <a:t>reduces</a:t>
          </a:r>
          <a:r>
            <a:rPr lang="sv-SE" sz="1400" kern="1200" dirty="0">
              <a:solidFill>
                <a:schemeClr val="tx1"/>
              </a:solidFill>
            </a:rPr>
            <a:t> the </a:t>
          </a:r>
          <a:r>
            <a:rPr lang="sv-SE" sz="1400" kern="1200" dirty="0" err="1">
              <a:solidFill>
                <a:schemeClr val="tx1"/>
              </a:solidFill>
            </a:rPr>
            <a:t>time</a:t>
          </a:r>
          <a:r>
            <a:rPr lang="sv-SE" sz="1400" kern="1200" dirty="0">
              <a:solidFill>
                <a:schemeClr val="tx1"/>
              </a:solidFill>
            </a:rPr>
            <a:t> </a:t>
          </a:r>
          <a:r>
            <a:rPr lang="sv-SE" sz="1400" kern="1200" dirty="0" err="1">
              <a:solidFill>
                <a:schemeClr val="tx1"/>
              </a:solidFill>
            </a:rPr>
            <a:t>needed</a:t>
          </a:r>
          <a:r>
            <a:rPr lang="sv-SE" sz="1400" kern="1200" dirty="0">
              <a:solidFill>
                <a:schemeClr val="tx1"/>
              </a:solidFill>
            </a:rPr>
            <a:t> for the SMEs to </a:t>
          </a:r>
          <a:r>
            <a:rPr lang="sv-SE" sz="1400" kern="1200" dirty="0" err="1">
              <a:solidFill>
                <a:schemeClr val="tx1"/>
              </a:solidFill>
            </a:rPr>
            <a:t>map</a:t>
          </a:r>
          <a:r>
            <a:rPr lang="sv-SE" sz="1400" kern="1200" dirty="0">
              <a:solidFill>
                <a:schemeClr val="tx1"/>
              </a:solidFill>
            </a:rPr>
            <a:t> the </a:t>
          </a:r>
          <a:r>
            <a:rPr lang="sv-SE" sz="1400" kern="1200" dirty="0" err="1">
              <a:solidFill>
                <a:schemeClr val="tx1"/>
              </a:solidFill>
            </a:rPr>
            <a:t>energy</a:t>
          </a:r>
          <a:r>
            <a:rPr lang="sv-SE" sz="1400" kern="1200" dirty="0">
              <a:solidFill>
                <a:schemeClr val="tx1"/>
              </a:solidFill>
            </a:rPr>
            <a:t> </a:t>
          </a:r>
          <a:r>
            <a:rPr lang="sv-SE" sz="1400" kern="1200" dirty="0" err="1">
              <a:solidFill>
                <a:schemeClr val="tx1"/>
              </a:solidFill>
            </a:rPr>
            <a:t>use</a:t>
          </a:r>
          <a:r>
            <a:rPr lang="sv-SE" sz="1400" kern="1200" dirty="0">
              <a:solidFill>
                <a:schemeClr val="tx1"/>
              </a:solidFill>
            </a:rPr>
            <a:t> </a:t>
          </a:r>
          <a:r>
            <a:rPr lang="sv-SE" sz="1400" kern="1200" dirty="0" err="1">
              <a:solidFill>
                <a:schemeClr val="tx1"/>
              </a:solidFill>
            </a:rPr>
            <a:t>themselves</a:t>
          </a:r>
          <a:endParaRPr lang="en-GB" sz="1400" kern="1200" dirty="0">
            <a:solidFill>
              <a:schemeClr val="tx1"/>
            </a:solidFill>
          </a:endParaRPr>
        </a:p>
      </dsp:txBody>
      <dsp:txXfrm rot="-5400000">
        <a:off x="3624563" y="823341"/>
        <a:ext cx="6416679" cy="498903"/>
      </dsp:txXfrm>
    </dsp:sp>
    <dsp:sp modelId="{7317657B-907F-406D-843B-18DECA4910CE}">
      <dsp:nvSpPr>
        <dsp:cNvPr id="0" name=""/>
        <dsp:cNvSpPr/>
      </dsp:nvSpPr>
      <dsp:spPr>
        <a:xfrm>
          <a:off x="0" y="727240"/>
          <a:ext cx="3624563" cy="6911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solidFill>
            </a:rPr>
            <a:t>Lack of time</a:t>
          </a:r>
          <a:endParaRPr lang="en-GB" sz="1900" kern="1200" dirty="0">
            <a:solidFill>
              <a:schemeClr val="tx1"/>
            </a:solidFill>
          </a:endParaRPr>
        </a:p>
      </dsp:txBody>
      <dsp:txXfrm>
        <a:off x="33737" y="760977"/>
        <a:ext cx="3557089" cy="623630"/>
      </dsp:txXfrm>
    </dsp:sp>
    <dsp:sp modelId="{B82B5674-1BD7-42F7-A73C-530109599269}">
      <dsp:nvSpPr>
        <dsp:cNvPr id="0" name=""/>
        <dsp:cNvSpPr/>
      </dsp:nvSpPr>
      <dsp:spPr>
        <a:xfrm rot="5400000">
          <a:off x="6569956" y="-1423383"/>
          <a:ext cx="552883" cy="6443669"/>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sv-SE" sz="1400" kern="1200" dirty="0" err="1">
              <a:solidFill>
                <a:srgbClr val="000000"/>
              </a:solidFill>
              <a:latin typeface="Calibri" panose="020F0502020204030204"/>
              <a:ea typeface="+mn-ea"/>
              <a:cs typeface="+mn-cs"/>
            </a:rPr>
            <a:t>Free</a:t>
          </a:r>
          <a:r>
            <a:rPr lang="sv-SE" sz="1400" kern="1200" dirty="0">
              <a:solidFill>
                <a:srgbClr val="000000"/>
              </a:solidFill>
              <a:latin typeface="Calibri" panose="020F0502020204030204"/>
              <a:ea typeface="+mn-ea"/>
              <a:cs typeface="+mn-cs"/>
            </a:rPr>
            <a:t> or </a:t>
          </a:r>
          <a:r>
            <a:rPr lang="sv-SE" sz="1400" kern="1200" dirty="0" err="1">
              <a:solidFill>
                <a:srgbClr val="000000"/>
              </a:solidFill>
              <a:latin typeface="Calibri" panose="020F0502020204030204"/>
              <a:ea typeface="+mn-ea"/>
              <a:cs typeface="+mn-cs"/>
            </a:rPr>
            <a:t>low-cost</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energy</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scans</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reduce</a:t>
          </a:r>
          <a:r>
            <a:rPr lang="sv-SE" sz="1400" kern="1200" dirty="0">
              <a:solidFill>
                <a:srgbClr val="000000"/>
              </a:solidFill>
              <a:latin typeface="Calibri" panose="020F0502020204030204"/>
              <a:ea typeface="+mn-ea"/>
              <a:cs typeface="+mn-cs"/>
            </a:rPr>
            <a:t> (or </a:t>
          </a:r>
          <a:r>
            <a:rPr lang="sv-SE" sz="1400" kern="1200" dirty="0" err="1">
              <a:solidFill>
                <a:srgbClr val="000000"/>
              </a:solidFill>
              <a:latin typeface="Calibri" panose="020F0502020204030204"/>
              <a:ea typeface="+mn-ea"/>
              <a:cs typeface="+mn-cs"/>
            </a:rPr>
            <a:t>eliminates</a:t>
          </a:r>
          <a:r>
            <a:rPr lang="sv-SE" sz="1400" kern="1200" dirty="0">
              <a:solidFill>
                <a:srgbClr val="000000"/>
              </a:solidFill>
              <a:latin typeface="Calibri" panose="020F0502020204030204"/>
              <a:ea typeface="+mn-ea"/>
              <a:cs typeface="+mn-cs"/>
            </a:rPr>
            <a:t>) the </a:t>
          </a:r>
          <a:r>
            <a:rPr lang="sv-SE" sz="1400" kern="1200" dirty="0" err="1">
              <a:solidFill>
                <a:srgbClr val="000000"/>
              </a:solidFill>
              <a:latin typeface="Calibri" panose="020F0502020204030204"/>
              <a:ea typeface="+mn-ea"/>
              <a:cs typeface="+mn-cs"/>
            </a:rPr>
            <a:t>cost</a:t>
          </a:r>
          <a:r>
            <a:rPr lang="sv-SE" sz="1400" kern="1200" dirty="0">
              <a:solidFill>
                <a:srgbClr val="000000"/>
              </a:solidFill>
              <a:latin typeface="Calibri" panose="020F0502020204030204"/>
              <a:ea typeface="+mn-ea"/>
              <a:cs typeface="+mn-cs"/>
            </a:rPr>
            <a:t> for the SME to </a:t>
          </a:r>
          <a:r>
            <a:rPr lang="sv-SE" sz="1400" kern="1200" dirty="0" err="1">
              <a:solidFill>
                <a:srgbClr val="000000"/>
              </a:solidFill>
              <a:latin typeface="Calibri" panose="020F0502020204030204"/>
              <a:ea typeface="+mn-ea"/>
              <a:cs typeface="+mn-cs"/>
            </a:rPr>
            <a:t>perform</a:t>
          </a:r>
          <a:r>
            <a:rPr lang="sv-SE" sz="1400" kern="1200" dirty="0">
              <a:solidFill>
                <a:srgbClr val="000000"/>
              </a:solidFill>
              <a:latin typeface="Calibri" panose="020F0502020204030204"/>
              <a:ea typeface="+mn-ea"/>
              <a:cs typeface="+mn-cs"/>
            </a:rPr>
            <a:t> an </a:t>
          </a:r>
          <a:r>
            <a:rPr lang="sv-SE" sz="1400" kern="1200" dirty="0" err="1">
              <a:solidFill>
                <a:srgbClr val="000000"/>
              </a:solidFill>
              <a:latin typeface="Calibri" panose="020F0502020204030204"/>
              <a:ea typeface="+mn-ea"/>
              <a:cs typeface="+mn-cs"/>
            </a:rPr>
            <a:t>energy</a:t>
          </a:r>
          <a:r>
            <a:rPr lang="sv-SE" sz="1400" kern="1200" dirty="0">
              <a:solidFill>
                <a:srgbClr val="000000"/>
              </a:solidFill>
              <a:latin typeface="Calibri" panose="020F0502020204030204"/>
              <a:ea typeface="+mn-ea"/>
              <a:cs typeface="+mn-cs"/>
            </a:rPr>
            <a:t> </a:t>
          </a:r>
          <a:r>
            <a:rPr lang="sv-SE" sz="1400" kern="1200" dirty="0" err="1">
              <a:solidFill>
                <a:srgbClr val="000000"/>
              </a:solidFill>
              <a:latin typeface="Calibri" panose="020F0502020204030204"/>
              <a:ea typeface="+mn-ea"/>
              <a:cs typeface="+mn-cs"/>
            </a:rPr>
            <a:t>audit</a:t>
          </a:r>
          <a:endParaRPr lang="en-GB" sz="1400" kern="1200" dirty="0">
            <a:solidFill>
              <a:srgbClr val="000000"/>
            </a:solidFill>
            <a:latin typeface="Calibri" panose="020F0502020204030204"/>
            <a:ea typeface="+mn-ea"/>
            <a:cs typeface="+mn-cs"/>
          </a:endParaRPr>
        </a:p>
      </dsp:txBody>
      <dsp:txXfrm rot="-5400000">
        <a:off x="3624563" y="1549000"/>
        <a:ext cx="6416679" cy="498903"/>
      </dsp:txXfrm>
    </dsp:sp>
    <dsp:sp modelId="{42116220-5178-4C89-9D71-E6B881AD64E8}">
      <dsp:nvSpPr>
        <dsp:cNvPr id="0" name=""/>
        <dsp:cNvSpPr/>
      </dsp:nvSpPr>
      <dsp:spPr>
        <a:xfrm>
          <a:off x="0" y="1452899"/>
          <a:ext cx="3624563" cy="6911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solidFill>
            </a:rPr>
            <a:t>Lack of financing</a:t>
          </a:r>
          <a:endParaRPr lang="en-GB" sz="1900" kern="1200" dirty="0">
            <a:solidFill>
              <a:schemeClr val="tx1"/>
            </a:solidFill>
          </a:endParaRPr>
        </a:p>
      </dsp:txBody>
      <dsp:txXfrm>
        <a:off x="33737" y="1486636"/>
        <a:ext cx="3557089" cy="623630"/>
      </dsp:txXfrm>
    </dsp:sp>
    <dsp:sp modelId="{9F6AAE20-87B9-4E34-949D-4ABD178EB760}">
      <dsp:nvSpPr>
        <dsp:cNvPr id="0" name=""/>
        <dsp:cNvSpPr/>
      </dsp:nvSpPr>
      <dsp:spPr>
        <a:xfrm rot="5400000">
          <a:off x="6569956" y="-697723"/>
          <a:ext cx="552883" cy="6443669"/>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solidFill>
                <a:schemeClr val="tx1"/>
              </a:solidFill>
            </a:rPr>
            <a:t>An energy scan result in a list of potential energy efficiency measures with estimated benefits. The multiple benefits of the measures provide incentives for implementing such measures.</a:t>
          </a:r>
        </a:p>
      </dsp:txBody>
      <dsp:txXfrm rot="-5400000">
        <a:off x="3624563" y="2274660"/>
        <a:ext cx="6416679" cy="498903"/>
      </dsp:txXfrm>
    </dsp:sp>
    <dsp:sp modelId="{73AE0964-072A-4D1B-8210-C5C0A752582E}">
      <dsp:nvSpPr>
        <dsp:cNvPr id="0" name=""/>
        <dsp:cNvSpPr/>
      </dsp:nvSpPr>
      <dsp:spPr>
        <a:xfrm>
          <a:off x="0" y="2178558"/>
          <a:ext cx="3624563" cy="6911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solidFill>
            </a:rPr>
            <a:t>Lack of incentives</a:t>
          </a:r>
        </a:p>
      </dsp:txBody>
      <dsp:txXfrm>
        <a:off x="33737" y="2212295"/>
        <a:ext cx="3557089" cy="623630"/>
      </dsp:txXfrm>
    </dsp:sp>
    <dsp:sp modelId="{7767B805-3C0F-4924-83EC-A26D5F2CB2F7}">
      <dsp:nvSpPr>
        <dsp:cNvPr id="0" name=""/>
        <dsp:cNvSpPr/>
      </dsp:nvSpPr>
      <dsp:spPr>
        <a:xfrm rot="5400000">
          <a:off x="6569956" y="27935"/>
          <a:ext cx="552883" cy="6443669"/>
        </a:xfrm>
        <a:prstGeom prst="round2SameRect">
          <a:avLst/>
        </a:prstGeom>
        <a:solidFill>
          <a:schemeClr val="accent3">
            <a:alpha val="90000"/>
            <a:tint val="40000"/>
            <a:hueOff val="0"/>
            <a:satOff val="0"/>
            <a:lumOff val="0"/>
            <a:alphaOff val="0"/>
          </a:schemeClr>
        </a:solidFill>
        <a:ln w="12700" cap="flat" cmpd="sng" algn="ctr">
          <a:solidFill>
            <a:schemeClr val="accent3">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solidFill>
                <a:schemeClr val="tx1"/>
              </a:solidFill>
            </a:rPr>
            <a:t>An energy scan that show strategic benefits of energy actions in the company can help raise the interest of the management.</a:t>
          </a:r>
        </a:p>
      </dsp:txBody>
      <dsp:txXfrm rot="-5400000">
        <a:off x="3624563" y="3000318"/>
        <a:ext cx="6416679" cy="498903"/>
      </dsp:txXfrm>
    </dsp:sp>
    <dsp:sp modelId="{2DD06C2C-18D2-490A-91FF-91B27A10563F}">
      <dsp:nvSpPr>
        <dsp:cNvPr id="0" name=""/>
        <dsp:cNvSpPr/>
      </dsp:nvSpPr>
      <dsp:spPr>
        <a:xfrm>
          <a:off x="0" y="2904218"/>
          <a:ext cx="3624563" cy="6911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solidFill>
            </a:rPr>
            <a:t>Low management interest</a:t>
          </a:r>
        </a:p>
      </dsp:txBody>
      <dsp:txXfrm>
        <a:off x="33737" y="2937955"/>
        <a:ext cx="3557089" cy="62363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FD154B-A898-4FBA-9463-62F7EF20E412}">
      <dsp:nvSpPr>
        <dsp:cNvPr id="0" name=""/>
        <dsp:cNvSpPr/>
      </dsp:nvSpPr>
      <dsp:spPr>
        <a:xfrm rot="5400000">
          <a:off x="5404939" y="-2257615"/>
          <a:ext cx="730045" cy="5430552"/>
        </a:xfrm>
        <a:prstGeom prst="round2SameRect">
          <a:avLst/>
        </a:prstGeom>
        <a:solidFill>
          <a:schemeClr val="accent4">
            <a:alpha val="90000"/>
            <a:tint val="40000"/>
            <a:hueOff val="0"/>
            <a:satOff val="0"/>
            <a:lumOff val="0"/>
            <a:alphaOff val="0"/>
          </a:schemeClr>
        </a:solidFill>
        <a:ln w="12700" cap="flat" cmpd="sng" algn="ctr">
          <a:solidFill>
            <a:schemeClr val="accent4">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sv-SE" sz="1300" kern="1200" dirty="0">
              <a:solidFill>
                <a:schemeClr val="tx1"/>
              </a:solidFill>
            </a:rPr>
            <a:t>The </a:t>
          </a:r>
          <a:r>
            <a:rPr lang="sv-SE" sz="1300" kern="1200" dirty="0" err="1">
              <a:solidFill>
                <a:schemeClr val="tx1"/>
              </a:solidFill>
            </a:rPr>
            <a:t>resources</a:t>
          </a:r>
          <a:r>
            <a:rPr lang="sv-SE" sz="1300" kern="1200" dirty="0">
              <a:solidFill>
                <a:schemeClr val="tx1"/>
              </a:solidFill>
            </a:rPr>
            <a:t> of the </a:t>
          </a:r>
          <a:r>
            <a:rPr lang="sv-SE" sz="1300" kern="1200" dirty="0" err="1">
              <a:solidFill>
                <a:schemeClr val="tx1"/>
              </a:solidFill>
            </a:rPr>
            <a:t>companies</a:t>
          </a:r>
          <a:r>
            <a:rPr lang="sv-SE" sz="1300" kern="1200" dirty="0">
              <a:solidFill>
                <a:schemeClr val="tx1"/>
              </a:solidFill>
            </a:rPr>
            <a:t> </a:t>
          </a:r>
          <a:r>
            <a:rPr lang="sv-SE" sz="1300" kern="1200" dirty="0" err="1">
              <a:solidFill>
                <a:schemeClr val="tx1"/>
              </a:solidFill>
            </a:rPr>
            <a:t>are</a:t>
          </a:r>
          <a:r>
            <a:rPr lang="sv-SE" sz="1300" kern="1200" dirty="0">
              <a:solidFill>
                <a:schemeClr val="tx1"/>
              </a:solidFill>
            </a:rPr>
            <a:t> </a:t>
          </a:r>
          <a:r>
            <a:rPr lang="sv-SE" sz="1300" kern="1200" dirty="0" err="1">
              <a:solidFill>
                <a:schemeClr val="tx1"/>
              </a:solidFill>
            </a:rPr>
            <a:t>combined</a:t>
          </a:r>
          <a:r>
            <a:rPr lang="sv-SE" sz="1300" kern="1200" dirty="0">
              <a:solidFill>
                <a:schemeClr val="tx1"/>
              </a:solidFill>
            </a:rPr>
            <a:t> and </a:t>
          </a:r>
          <a:r>
            <a:rPr lang="sv-SE" sz="1300" kern="1200" dirty="0" err="1">
              <a:solidFill>
                <a:schemeClr val="tx1"/>
              </a:solidFill>
            </a:rPr>
            <a:t>shared</a:t>
          </a:r>
          <a:endParaRPr lang="en-GB" sz="1300" kern="1200" dirty="0">
            <a:solidFill>
              <a:schemeClr val="tx1"/>
            </a:solidFill>
          </a:endParaRPr>
        </a:p>
      </dsp:txBody>
      <dsp:txXfrm rot="-5400000">
        <a:off x="3054686" y="128276"/>
        <a:ext cx="5394914" cy="658769"/>
      </dsp:txXfrm>
    </dsp:sp>
    <dsp:sp modelId="{4519C060-E4BC-4A67-A629-69DB6B6A2F48}">
      <dsp:nvSpPr>
        <dsp:cNvPr id="0" name=""/>
        <dsp:cNvSpPr/>
      </dsp:nvSpPr>
      <dsp:spPr>
        <a:xfrm>
          <a:off x="0" y="1382"/>
          <a:ext cx="3054686" cy="91255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tx1"/>
              </a:solidFill>
            </a:rPr>
            <a:t>Lack of time</a:t>
          </a:r>
          <a:endParaRPr lang="en-GB" sz="2500" kern="1200" dirty="0">
            <a:solidFill>
              <a:schemeClr val="tx1"/>
            </a:solidFill>
          </a:endParaRPr>
        </a:p>
      </dsp:txBody>
      <dsp:txXfrm>
        <a:off x="44547" y="45929"/>
        <a:ext cx="2965592" cy="823462"/>
      </dsp:txXfrm>
    </dsp:sp>
    <dsp:sp modelId="{77E49058-F57D-4986-8DE1-1FBF07700D12}">
      <dsp:nvSpPr>
        <dsp:cNvPr id="0" name=""/>
        <dsp:cNvSpPr/>
      </dsp:nvSpPr>
      <dsp:spPr>
        <a:xfrm rot="5400000">
          <a:off x="5404939" y="-1299430"/>
          <a:ext cx="730045" cy="5430552"/>
        </a:xfrm>
        <a:prstGeom prst="round2SameRect">
          <a:avLst/>
        </a:prstGeom>
        <a:solidFill>
          <a:schemeClr val="accent4">
            <a:alpha val="90000"/>
            <a:tint val="40000"/>
            <a:hueOff val="0"/>
            <a:satOff val="0"/>
            <a:lumOff val="0"/>
            <a:alphaOff val="0"/>
          </a:schemeClr>
        </a:solidFill>
        <a:ln w="12700" cap="flat" cmpd="sng" algn="ctr">
          <a:solidFill>
            <a:schemeClr val="accent4">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sv-SE" sz="1300" kern="1200" dirty="0" err="1">
              <a:solidFill>
                <a:schemeClr val="tx1"/>
              </a:solidFill>
            </a:rPr>
            <a:t>Collective</a:t>
          </a:r>
          <a:r>
            <a:rPr lang="sv-SE" sz="1300" kern="1200" dirty="0">
              <a:solidFill>
                <a:schemeClr val="tx1"/>
              </a:solidFill>
            </a:rPr>
            <a:t> </a:t>
          </a:r>
          <a:r>
            <a:rPr lang="sv-SE" sz="1300" kern="1200" dirty="0" err="1">
              <a:solidFill>
                <a:schemeClr val="tx1"/>
              </a:solidFill>
            </a:rPr>
            <a:t>purchasing</a:t>
          </a:r>
          <a:r>
            <a:rPr lang="sv-SE" sz="1300" kern="1200" dirty="0">
              <a:solidFill>
                <a:schemeClr val="tx1"/>
              </a:solidFill>
            </a:rPr>
            <a:t> </a:t>
          </a:r>
          <a:r>
            <a:rPr lang="sv-SE" sz="1300" kern="1200" dirty="0" err="1">
              <a:solidFill>
                <a:schemeClr val="tx1"/>
              </a:solidFill>
            </a:rPr>
            <a:t>increase</a:t>
          </a:r>
          <a:r>
            <a:rPr lang="sv-SE" sz="1300" kern="1200" dirty="0">
              <a:solidFill>
                <a:schemeClr val="tx1"/>
              </a:solidFill>
            </a:rPr>
            <a:t> the total budget, </a:t>
          </a:r>
          <a:r>
            <a:rPr lang="sv-SE" sz="1300" kern="1200" dirty="0" err="1">
              <a:solidFill>
                <a:schemeClr val="tx1"/>
              </a:solidFill>
            </a:rPr>
            <a:t>which</a:t>
          </a:r>
          <a:r>
            <a:rPr lang="sv-SE" sz="1300" kern="1200" dirty="0">
              <a:solidFill>
                <a:schemeClr val="tx1"/>
              </a:solidFill>
            </a:rPr>
            <a:t> </a:t>
          </a:r>
          <a:r>
            <a:rPr lang="sv-SE" sz="1300" kern="1200" dirty="0" err="1">
              <a:solidFill>
                <a:schemeClr val="tx1"/>
              </a:solidFill>
            </a:rPr>
            <a:t>provides</a:t>
          </a:r>
          <a:r>
            <a:rPr lang="sv-SE" sz="1300" kern="1200" dirty="0">
              <a:solidFill>
                <a:schemeClr val="tx1"/>
              </a:solidFill>
            </a:rPr>
            <a:t> </a:t>
          </a:r>
          <a:r>
            <a:rPr lang="sv-SE" sz="1300" kern="1200" dirty="0" err="1">
              <a:solidFill>
                <a:schemeClr val="tx1"/>
              </a:solidFill>
            </a:rPr>
            <a:t>opportunities</a:t>
          </a:r>
          <a:r>
            <a:rPr lang="sv-SE" sz="1300" kern="1200" dirty="0">
              <a:solidFill>
                <a:schemeClr val="tx1"/>
              </a:solidFill>
            </a:rPr>
            <a:t> to </a:t>
          </a:r>
          <a:r>
            <a:rPr lang="sv-SE" sz="1300" kern="1200" dirty="0" err="1">
              <a:solidFill>
                <a:schemeClr val="tx1"/>
              </a:solidFill>
            </a:rPr>
            <a:t>negotiate</a:t>
          </a:r>
          <a:r>
            <a:rPr lang="sv-SE" sz="1300" kern="1200" dirty="0">
              <a:solidFill>
                <a:schemeClr val="tx1"/>
              </a:solidFill>
            </a:rPr>
            <a:t> </a:t>
          </a:r>
          <a:r>
            <a:rPr lang="sv-SE" sz="1300" kern="1200" dirty="0" err="1">
              <a:solidFill>
                <a:schemeClr val="tx1"/>
              </a:solidFill>
            </a:rPr>
            <a:t>contracts</a:t>
          </a:r>
          <a:r>
            <a:rPr lang="sv-SE" sz="1300" kern="1200" dirty="0">
              <a:solidFill>
                <a:schemeClr val="tx1"/>
              </a:solidFill>
            </a:rPr>
            <a:t> and </a:t>
          </a:r>
          <a:r>
            <a:rPr lang="sv-SE" sz="1300" kern="1200" dirty="0" err="1">
              <a:solidFill>
                <a:schemeClr val="tx1"/>
              </a:solidFill>
            </a:rPr>
            <a:t>loans</a:t>
          </a:r>
          <a:endParaRPr lang="en-GB" sz="1300" kern="1200" dirty="0">
            <a:solidFill>
              <a:schemeClr val="tx1"/>
            </a:solidFill>
          </a:endParaRPr>
        </a:p>
        <a:p>
          <a:pPr marL="114300" lvl="1" indent="-114300" algn="l" defTabSz="577850">
            <a:lnSpc>
              <a:spcPct val="90000"/>
            </a:lnSpc>
            <a:spcBef>
              <a:spcPct val="0"/>
            </a:spcBef>
            <a:spcAft>
              <a:spcPct val="15000"/>
            </a:spcAft>
            <a:buChar char="•"/>
          </a:pPr>
          <a:r>
            <a:rPr lang="sv-SE" sz="1300" kern="1200" dirty="0" err="1">
              <a:solidFill>
                <a:schemeClr val="tx1"/>
              </a:solidFill>
            </a:rPr>
            <a:t>Companies</a:t>
          </a:r>
          <a:r>
            <a:rPr lang="sv-SE" sz="1300" kern="1200" dirty="0">
              <a:solidFill>
                <a:schemeClr val="tx1"/>
              </a:solidFill>
            </a:rPr>
            <a:t> </a:t>
          </a:r>
          <a:r>
            <a:rPr lang="sv-SE" sz="1300" kern="1200" dirty="0" err="1">
              <a:solidFill>
                <a:schemeClr val="tx1"/>
              </a:solidFill>
            </a:rPr>
            <a:t>can</a:t>
          </a:r>
          <a:r>
            <a:rPr lang="sv-SE" sz="1300" kern="1200" dirty="0">
              <a:solidFill>
                <a:schemeClr val="tx1"/>
              </a:solidFill>
            </a:rPr>
            <a:t> </a:t>
          </a:r>
          <a:r>
            <a:rPr lang="sv-SE" sz="1300" kern="1200" dirty="0" err="1">
              <a:solidFill>
                <a:schemeClr val="tx1"/>
              </a:solidFill>
            </a:rPr>
            <a:t>join</a:t>
          </a:r>
          <a:r>
            <a:rPr lang="sv-SE" sz="1300" kern="1200" dirty="0">
              <a:solidFill>
                <a:schemeClr val="tx1"/>
              </a:solidFill>
            </a:rPr>
            <a:t> </a:t>
          </a:r>
          <a:r>
            <a:rPr lang="sv-SE" sz="1300" kern="1200" dirty="0" err="1">
              <a:solidFill>
                <a:schemeClr val="tx1"/>
              </a:solidFill>
            </a:rPr>
            <a:t>their</a:t>
          </a:r>
          <a:r>
            <a:rPr lang="sv-SE" sz="1300" kern="1200" dirty="0">
              <a:solidFill>
                <a:schemeClr val="tx1"/>
              </a:solidFill>
            </a:rPr>
            <a:t> </a:t>
          </a:r>
          <a:r>
            <a:rPr lang="sv-SE" sz="1300" kern="1200" dirty="0" err="1">
              <a:solidFill>
                <a:schemeClr val="tx1"/>
              </a:solidFill>
            </a:rPr>
            <a:t>resources</a:t>
          </a:r>
          <a:r>
            <a:rPr lang="sv-SE" sz="1300" kern="1200" dirty="0">
              <a:solidFill>
                <a:schemeClr val="tx1"/>
              </a:solidFill>
            </a:rPr>
            <a:t> to </a:t>
          </a:r>
          <a:r>
            <a:rPr lang="sv-SE" sz="1300" kern="1200" dirty="0" err="1">
              <a:solidFill>
                <a:schemeClr val="tx1"/>
              </a:solidFill>
            </a:rPr>
            <a:t>apply</a:t>
          </a:r>
          <a:r>
            <a:rPr lang="sv-SE" sz="1300" kern="1200" dirty="0">
              <a:solidFill>
                <a:schemeClr val="tx1"/>
              </a:solidFill>
            </a:rPr>
            <a:t> for </a:t>
          </a:r>
          <a:r>
            <a:rPr lang="sv-SE" sz="1300" kern="1200" dirty="0" err="1">
              <a:solidFill>
                <a:schemeClr val="tx1"/>
              </a:solidFill>
            </a:rPr>
            <a:t>financial</a:t>
          </a:r>
          <a:r>
            <a:rPr lang="sv-SE" sz="1300" kern="1200" dirty="0">
              <a:solidFill>
                <a:schemeClr val="tx1"/>
              </a:solidFill>
            </a:rPr>
            <a:t> support </a:t>
          </a:r>
          <a:endParaRPr lang="en-GB" sz="1300" kern="1200" dirty="0">
            <a:solidFill>
              <a:schemeClr val="tx1"/>
            </a:solidFill>
          </a:endParaRPr>
        </a:p>
      </dsp:txBody>
      <dsp:txXfrm rot="-5400000">
        <a:off x="3054686" y="1086461"/>
        <a:ext cx="5394914" cy="658769"/>
      </dsp:txXfrm>
    </dsp:sp>
    <dsp:sp modelId="{2E6B5DFD-C589-4AA7-B7E8-FA121DC52BF9}">
      <dsp:nvSpPr>
        <dsp:cNvPr id="0" name=""/>
        <dsp:cNvSpPr/>
      </dsp:nvSpPr>
      <dsp:spPr>
        <a:xfrm>
          <a:off x="0" y="959567"/>
          <a:ext cx="3054686" cy="91255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tx1"/>
              </a:solidFill>
            </a:rPr>
            <a:t>Lack of capital, </a:t>
          </a:r>
          <a:br>
            <a:rPr lang="en-US" sz="2500" kern="1200" dirty="0">
              <a:solidFill>
                <a:schemeClr val="tx1"/>
              </a:solidFill>
            </a:rPr>
          </a:br>
          <a:r>
            <a:rPr lang="en-US" sz="2500" kern="1200" dirty="0">
              <a:solidFill>
                <a:schemeClr val="tx1"/>
              </a:solidFill>
            </a:rPr>
            <a:t>high investments</a:t>
          </a:r>
          <a:endParaRPr lang="en-GB" sz="2500" kern="1200" dirty="0">
            <a:solidFill>
              <a:schemeClr val="tx1"/>
            </a:solidFill>
          </a:endParaRPr>
        </a:p>
      </dsp:txBody>
      <dsp:txXfrm>
        <a:off x="44547" y="1004114"/>
        <a:ext cx="2965592" cy="823462"/>
      </dsp:txXfrm>
    </dsp:sp>
    <dsp:sp modelId="{B82B5674-1BD7-42F7-A73C-530109599269}">
      <dsp:nvSpPr>
        <dsp:cNvPr id="0" name=""/>
        <dsp:cNvSpPr/>
      </dsp:nvSpPr>
      <dsp:spPr>
        <a:xfrm rot="5400000">
          <a:off x="5404939" y="-341246"/>
          <a:ext cx="730045" cy="5430552"/>
        </a:xfrm>
        <a:prstGeom prst="round2SameRect">
          <a:avLst/>
        </a:prstGeom>
        <a:solidFill>
          <a:schemeClr val="accent4">
            <a:alpha val="90000"/>
            <a:tint val="40000"/>
            <a:hueOff val="0"/>
            <a:satOff val="0"/>
            <a:lumOff val="0"/>
            <a:alphaOff val="0"/>
          </a:schemeClr>
        </a:solidFill>
        <a:ln w="12700" cap="flat" cmpd="sng" algn="ctr">
          <a:solidFill>
            <a:schemeClr val="accent4">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sv-SE" sz="1300" kern="1200" dirty="0">
              <a:solidFill>
                <a:schemeClr val="tx1"/>
              </a:solidFill>
            </a:rPr>
            <a:t>Risks </a:t>
          </a:r>
          <a:r>
            <a:rPr lang="sv-SE" sz="1300" kern="1200" dirty="0" err="1">
              <a:solidFill>
                <a:schemeClr val="tx1"/>
              </a:solidFill>
            </a:rPr>
            <a:t>are</a:t>
          </a:r>
          <a:r>
            <a:rPr lang="sv-SE" sz="1300" kern="1200" dirty="0">
              <a:solidFill>
                <a:schemeClr val="tx1"/>
              </a:solidFill>
            </a:rPr>
            <a:t> </a:t>
          </a:r>
          <a:r>
            <a:rPr lang="sv-SE" sz="1300" kern="1200" dirty="0" err="1">
              <a:solidFill>
                <a:schemeClr val="tx1"/>
              </a:solidFill>
            </a:rPr>
            <a:t>shared</a:t>
          </a:r>
          <a:r>
            <a:rPr lang="sv-SE" sz="1300" kern="1200" dirty="0">
              <a:solidFill>
                <a:schemeClr val="tx1"/>
              </a:solidFill>
            </a:rPr>
            <a:t> </a:t>
          </a:r>
          <a:r>
            <a:rPr lang="sv-SE" sz="1300" kern="1200" dirty="0" err="1">
              <a:solidFill>
                <a:schemeClr val="tx1"/>
              </a:solidFill>
            </a:rPr>
            <a:t>between</a:t>
          </a:r>
          <a:r>
            <a:rPr lang="sv-SE" sz="1300" kern="1200" dirty="0">
              <a:solidFill>
                <a:schemeClr val="tx1"/>
              </a:solidFill>
            </a:rPr>
            <a:t> the </a:t>
          </a:r>
          <a:r>
            <a:rPr lang="sv-SE" sz="1300" kern="1200" dirty="0" err="1">
              <a:solidFill>
                <a:schemeClr val="tx1"/>
              </a:solidFill>
            </a:rPr>
            <a:t>participating</a:t>
          </a:r>
          <a:r>
            <a:rPr lang="sv-SE" sz="1300" kern="1200" dirty="0">
              <a:solidFill>
                <a:schemeClr val="tx1"/>
              </a:solidFill>
            </a:rPr>
            <a:t> </a:t>
          </a:r>
          <a:r>
            <a:rPr lang="sv-SE" sz="1300" kern="1200" dirty="0" err="1">
              <a:solidFill>
                <a:schemeClr val="tx1"/>
              </a:solidFill>
            </a:rPr>
            <a:t>companies</a:t>
          </a:r>
          <a:endParaRPr lang="en-GB" sz="1300" kern="1200" dirty="0">
            <a:solidFill>
              <a:schemeClr val="tx1"/>
            </a:solidFill>
          </a:endParaRPr>
        </a:p>
      </dsp:txBody>
      <dsp:txXfrm rot="-5400000">
        <a:off x="3054686" y="2044645"/>
        <a:ext cx="5394914" cy="658769"/>
      </dsp:txXfrm>
    </dsp:sp>
    <dsp:sp modelId="{42116220-5178-4C89-9D71-E6B881AD64E8}">
      <dsp:nvSpPr>
        <dsp:cNvPr id="0" name=""/>
        <dsp:cNvSpPr/>
      </dsp:nvSpPr>
      <dsp:spPr>
        <a:xfrm>
          <a:off x="0" y="1917751"/>
          <a:ext cx="3054686" cy="91255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chemeClr val="tx1"/>
              </a:solidFill>
            </a:rPr>
            <a:t>High perceived risks vs. payback</a:t>
          </a:r>
          <a:endParaRPr lang="en-GB" sz="2500" kern="1200" dirty="0">
            <a:solidFill>
              <a:schemeClr val="tx1"/>
            </a:solidFill>
          </a:endParaRPr>
        </a:p>
      </dsp:txBody>
      <dsp:txXfrm>
        <a:off x="44547" y="1962298"/>
        <a:ext cx="2965592" cy="82346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8E9CFB-AEAF-48CF-BBEF-1EFC8E4EBF25}">
      <dsp:nvSpPr>
        <dsp:cNvPr id="0" name=""/>
        <dsp:cNvSpPr/>
      </dsp:nvSpPr>
      <dsp:spPr>
        <a:xfrm rot="5400000">
          <a:off x="5420149" y="-2276684"/>
          <a:ext cx="699626" cy="5430552"/>
        </a:xfrm>
        <a:prstGeom prst="round2Same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sv-SE" sz="1400" kern="1200" dirty="0" err="1"/>
            <a:t>Internal</a:t>
          </a:r>
          <a:r>
            <a:rPr lang="sv-SE" sz="1400" kern="1200" dirty="0"/>
            <a:t> </a:t>
          </a:r>
          <a:r>
            <a:rPr lang="sv-SE" sz="1400" kern="1200" dirty="0" err="1"/>
            <a:t>communication</a:t>
          </a:r>
          <a:r>
            <a:rPr lang="sv-SE" sz="1400" kern="1200" dirty="0"/>
            <a:t> </a:t>
          </a:r>
          <a:r>
            <a:rPr lang="sv-SE" sz="1400" kern="1200" dirty="0" err="1"/>
            <a:t>directly</a:t>
          </a:r>
          <a:r>
            <a:rPr lang="sv-SE" sz="1400" kern="1200" dirty="0"/>
            <a:t> </a:t>
          </a:r>
          <a:r>
            <a:rPr lang="sv-SE" sz="1400" kern="1200" dirty="0" err="1"/>
            <a:t>contributes</a:t>
          </a:r>
          <a:r>
            <a:rPr lang="sv-SE" sz="1400" kern="1200" dirty="0"/>
            <a:t> to </a:t>
          </a:r>
          <a:r>
            <a:rPr lang="sv-SE" sz="1400" kern="1200" dirty="0" err="1"/>
            <a:t>better</a:t>
          </a:r>
          <a:r>
            <a:rPr lang="sv-SE" sz="1400" kern="1200" dirty="0"/>
            <a:t> (</a:t>
          </a:r>
          <a:r>
            <a:rPr lang="sv-SE" sz="1400" kern="1200" dirty="0" err="1"/>
            <a:t>more</a:t>
          </a:r>
          <a:r>
            <a:rPr lang="sv-SE" sz="1400" kern="1200" dirty="0"/>
            <a:t> </a:t>
          </a:r>
          <a:r>
            <a:rPr lang="sv-SE" sz="1400" kern="1200" dirty="0" err="1"/>
            <a:t>targeted</a:t>
          </a:r>
          <a:r>
            <a:rPr lang="sv-SE" sz="1400" kern="1200" dirty="0"/>
            <a:t>) information</a:t>
          </a:r>
          <a:endParaRPr lang="en-GB" sz="1400" kern="1200" dirty="0"/>
        </a:p>
      </dsp:txBody>
      <dsp:txXfrm rot="-5400000">
        <a:off x="3054687" y="122931"/>
        <a:ext cx="5396399" cy="631320"/>
      </dsp:txXfrm>
    </dsp:sp>
    <dsp:sp modelId="{C2B4286A-1668-428A-9898-145B05238695}">
      <dsp:nvSpPr>
        <dsp:cNvPr id="0" name=""/>
        <dsp:cNvSpPr/>
      </dsp:nvSpPr>
      <dsp:spPr>
        <a:xfrm>
          <a:off x="0" y="1325"/>
          <a:ext cx="3054686" cy="87453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i="0" kern="1200" dirty="0"/>
            <a:t>Lack </a:t>
          </a:r>
          <a:r>
            <a:rPr lang="en-US" sz="2400" kern="1200" dirty="0"/>
            <a:t>of information and knowledge</a:t>
          </a:r>
          <a:endParaRPr lang="en-GB" sz="2400" kern="1200" dirty="0"/>
        </a:p>
      </dsp:txBody>
      <dsp:txXfrm>
        <a:off x="42691" y="44016"/>
        <a:ext cx="2969304" cy="789151"/>
      </dsp:txXfrm>
    </dsp:sp>
    <dsp:sp modelId="{369EC3A2-05B6-47EB-9B0D-7AE253F5BDFA}">
      <dsp:nvSpPr>
        <dsp:cNvPr id="0" name=""/>
        <dsp:cNvSpPr/>
      </dsp:nvSpPr>
      <dsp:spPr>
        <a:xfrm rot="5400000">
          <a:off x="5420149" y="-1358424"/>
          <a:ext cx="699626" cy="5430552"/>
        </a:xfrm>
        <a:prstGeom prst="round2Same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sv-SE" sz="1400" kern="1200" dirty="0" err="1"/>
            <a:t>Improved</a:t>
          </a:r>
          <a:r>
            <a:rPr lang="sv-SE" sz="1400" kern="1200" dirty="0"/>
            <a:t> public image </a:t>
          </a:r>
          <a:r>
            <a:rPr lang="sv-SE" sz="1400" kern="1200" dirty="0" err="1"/>
            <a:t>of</a:t>
          </a:r>
          <a:r>
            <a:rPr lang="sv-SE" sz="1400" kern="1200" dirty="0"/>
            <a:t> the </a:t>
          </a:r>
          <a:r>
            <a:rPr lang="sv-SE" sz="1400" kern="1200" dirty="0" err="1"/>
            <a:t>companies</a:t>
          </a:r>
          <a:r>
            <a:rPr lang="sv-SE" sz="1400" kern="1200" dirty="0"/>
            <a:t>’ ambitions and </a:t>
          </a:r>
          <a:r>
            <a:rPr lang="sv-SE" sz="1400" kern="1200" dirty="0" err="1"/>
            <a:t>results</a:t>
          </a:r>
          <a:endParaRPr lang="en-GB" sz="1400" kern="1200" dirty="0"/>
        </a:p>
        <a:p>
          <a:pPr marL="114300" lvl="1" indent="-114300" algn="l" defTabSz="622300">
            <a:lnSpc>
              <a:spcPct val="90000"/>
            </a:lnSpc>
            <a:spcBef>
              <a:spcPct val="0"/>
            </a:spcBef>
            <a:spcAft>
              <a:spcPct val="15000"/>
            </a:spcAft>
            <a:buChar char="•"/>
          </a:pPr>
          <a:r>
            <a:rPr lang="sv-SE" sz="1400" kern="1200" dirty="0"/>
            <a:t>Positive feedback on actions </a:t>
          </a:r>
          <a:r>
            <a:rPr lang="sv-SE" sz="1400" kern="1200" dirty="0" err="1"/>
            <a:t>taking</a:t>
          </a:r>
          <a:r>
            <a:rPr lang="sv-SE" sz="1400" kern="1200" dirty="0"/>
            <a:t> =&gt; </a:t>
          </a:r>
          <a:r>
            <a:rPr lang="sv-SE" sz="1400" kern="1200" dirty="0" err="1"/>
            <a:t>incentives</a:t>
          </a:r>
          <a:r>
            <a:rPr lang="sv-SE" sz="1400" kern="1200" dirty="0"/>
            <a:t> to </a:t>
          </a:r>
          <a:r>
            <a:rPr lang="sv-SE" sz="1400" kern="1200" dirty="0" err="1"/>
            <a:t>keep</a:t>
          </a:r>
          <a:r>
            <a:rPr lang="sv-SE" sz="1400" kern="1200" dirty="0"/>
            <a:t> </a:t>
          </a:r>
          <a:r>
            <a:rPr lang="sv-SE" sz="1400" kern="1200" dirty="0" err="1"/>
            <a:t>improving</a:t>
          </a:r>
          <a:endParaRPr lang="en-GB" sz="1400" kern="1200" dirty="0"/>
        </a:p>
      </dsp:txBody>
      <dsp:txXfrm rot="-5400000">
        <a:off x="3054687" y="1041191"/>
        <a:ext cx="5396399" cy="631320"/>
      </dsp:txXfrm>
    </dsp:sp>
    <dsp:sp modelId="{4951CE37-404F-4BCA-AE35-D800132C3B03}">
      <dsp:nvSpPr>
        <dsp:cNvPr id="0" name=""/>
        <dsp:cNvSpPr/>
      </dsp:nvSpPr>
      <dsp:spPr>
        <a:xfrm>
          <a:off x="0" y="919585"/>
          <a:ext cx="3054686" cy="87453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sv-SE" sz="2400" kern="1200" dirty="0"/>
            <a:t>Lack of </a:t>
          </a:r>
          <a:r>
            <a:rPr lang="sv-SE" sz="2400" kern="1200" dirty="0" err="1"/>
            <a:t>incentives</a:t>
          </a:r>
          <a:endParaRPr lang="en-GB" sz="2400" kern="1200" dirty="0"/>
        </a:p>
      </dsp:txBody>
      <dsp:txXfrm>
        <a:off x="42691" y="962276"/>
        <a:ext cx="2969304" cy="789151"/>
      </dsp:txXfrm>
    </dsp:sp>
    <dsp:sp modelId="{59FD154B-A898-4FBA-9463-62F7EF20E412}">
      <dsp:nvSpPr>
        <dsp:cNvPr id="0" name=""/>
        <dsp:cNvSpPr/>
      </dsp:nvSpPr>
      <dsp:spPr>
        <a:xfrm rot="5400000">
          <a:off x="5420149" y="-440164"/>
          <a:ext cx="699626" cy="5430552"/>
        </a:xfrm>
        <a:prstGeom prst="round2Same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sv-SE" sz="1400" kern="1200" dirty="0"/>
            <a:t>Not </a:t>
          </a:r>
          <a:r>
            <a:rPr lang="sv-SE" sz="1400" kern="1200" dirty="0" err="1"/>
            <a:t>having</a:t>
          </a:r>
          <a:r>
            <a:rPr lang="sv-SE" sz="1400" kern="1200" dirty="0"/>
            <a:t> to look/</a:t>
          </a:r>
          <a:r>
            <a:rPr lang="sv-SE" sz="1400" kern="1200" dirty="0" err="1"/>
            <a:t>search</a:t>
          </a:r>
          <a:r>
            <a:rPr lang="sv-SE" sz="1400" kern="1200" dirty="0"/>
            <a:t> for information </a:t>
          </a:r>
          <a:r>
            <a:rPr lang="sv-SE" sz="1400" kern="1200" dirty="0" err="1"/>
            <a:t>themselves</a:t>
          </a:r>
          <a:endParaRPr lang="en-GB" sz="1400" kern="1200" dirty="0"/>
        </a:p>
      </dsp:txBody>
      <dsp:txXfrm rot="-5400000">
        <a:off x="3054687" y="1959451"/>
        <a:ext cx="5396399" cy="631320"/>
      </dsp:txXfrm>
    </dsp:sp>
    <dsp:sp modelId="{4519C060-E4BC-4A67-A629-69DB6B6A2F48}">
      <dsp:nvSpPr>
        <dsp:cNvPr id="0" name=""/>
        <dsp:cNvSpPr/>
      </dsp:nvSpPr>
      <dsp:spPr>
        <a:xfrm>
          <a:off x="0" y="1837845"/>
          <a:ext cx="3054686" cy="87453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t>Lack of time</a:t>
          </a:r>
          <a:endParaRPr lang="en-GB" sz="2400" kern="1200" dirty="0"/>
        </a:p>
      </dsp:txBody>
      <dsp:txXfrm>
        <a:off x="42691" y="1880536"/>
        <a:ext cx="2969304" cy="78915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5A572-929A-41AE-A3D5-CE12EEE29B07}">
      <dsp:nvSpPr>
        <dsp:cNvPr id="0" name=""/>
        <dsp:cNvSpPr/>
      </dsp:nvSpPr>
      <dsp:spPr>
        <a:xfrm>
          <a:off x="630104" y="394"/>
          <a:ext cx="2470297" cy="1482178"/>
        </a:xfrm>
        <a:prstGeom prst="rect">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Significantly increased implementation rate of measures </a:t>
          </a:r>
        </a:p>
      </dsp:txBody>
      <dsp:txXfrm>
        <a:off x="630104" y="394"/>
        <a:ext cx="2470297" cy="1482178"/>
      </dsp:txXfrm>
    </dsp:sp>
    <dsp:sp modelId="{7C5AB040-543A-448B-BF9B-B101FDEF76CB}">
      <dsp:nvSpPr>
        <dsp:cNvPr id="0" name=""/>
        <dsp:cNvSpPr/>
      </dsp:nvSpPr>
      <dsp:spPr>
        <a:xfrm>
          <a:off x="3347431" y="394"/>
          <a:ext cx="2470297" cy="1482178"/>
        </a:xfrm>
        <a:prstGeom prst="rect">
          <a:avLst/>
        </a:prstGeom>
        <a:solidFill>
          <a:schemeClr val="accent2">
            <a:shade val="50000"/>
            <a:hueOff val="136465"/>
            <a:satOff val="-3619"/>
            <a:lumOff val="135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Reduce barriers to energy efficiency</a:t>
          </a:r>
        </a:p>
      </dsp:txBody>
      <dsp:txXfrm>
        <a:off x="3347431" y="394"/>
        <a:ext cx="2470297" cy="1482178"/>
      </dsp:txXfrm>
    </dsp:sp>
    <dsp:sp modelId="{5A0C9A35-8412-4815-BA50-E142EF6D2613}">
      <dsp:nvSpPr>
        <dsp:cNvPr id="0" name=""/>
        <dsp:cNvSpPr/>
      </dsp:nvSpPr>
      <dsp:spPr>
        <a:xfrm>
          <a:off x="6064758" y="394"/>
          <a:ext cx="2470297" cy="1482178"/>
        </a:xfrm>
        <a:prstGeom prst="rect">
          <a:avLst/>
        </a:prstGeom>
        <a:solidFill>
          <a:schemeClr val="accent2">
            <a:shade val="50000"/>
            <a:hueOff val="272930"/>
            <a:satOff val="-7237"/>
            <a:lumOff val="271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Empower drivers to energy efficiency</a:t>
          </a:r>
        </a:p>
      </dsp:txBody>
      <dsp:txXfrm>
        <a:off x="6064758" y="394"/>
        <a:ext cx="2470297" cy="1482178"/>
      </dsp:txXfrm>
    </dsp:sp>
    <dsp:sp modelId="{3A480ED5-A904-4A8E-B7CB-40B7D5E35987}">
      <dsp:nvSpPr>
        <dsp:cNvPr id="0" name=""/>
        <dsp:cNvSpPr/>
      </dsp:nvSpPr>
      <dsp:spPr>
        <a:xfrm>
          <a:off x="630104" y="1729602"/>
          <a:ext cx="2470297" cy="1482178"/>
        </a:xfrm>
        <a:prstGeom prst="rect">
          <a:avLst/>
        </a:prstGeom>
        <a:solidFill>
          <a:schemeClr val="accent2">
            <a:shade val="50000"/>
            <a:hueOff val="409395"/>
            <a:satOff val="-10856"/>
            <a:lumOff val="407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Increased use of energy management practices</a:t>
          </a:r>
        </a:p>
      </dsp:txBody>
      <dsp:txXfrm>
        <a:off x="630104" y="1729602"/>
        <a:ext cx="2470297" cy="1482178"/>
      </dsp:txXfrm>
    </dsp:sp>
    <dsp:sp modelId="{21D29423-22A4-4093-9D4B-0BED51317998}">
      <dsp:nvSpPr>
        <dsp:cNvPr id="0" name=""/>
        <dsp:cNvSpPr/>
      </dsp:nvSpPr>
      <dsp:spPr>
        <a:xfrm>
          <a:off x="3347431" y="1729602"/>
          <a:ext cx="2470297" cy="1482178"/>
        </a:xfrm>
        <a:prstGeom prst="rect">
          <a:avLst/>
        </a:prstGeom>
        <a:solidFill>
          <a:schemeClr val="accent2">
            <a:shade val="50000"/>
            <a:hueOff val="409395"/>
            <a:satOff val="-10856"/>
            <a:lumOff val="407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rPr>
            <a:t>Increase cost efficiency </a:t>
          </a:r>
          <a:endParaRPr lang="en-US" sz="2400" kern="1200" dirty="0">
            <a:solidFill>
              <a:schemeClr val="tx1"/>
            </a:solidFill>
          </a:endParaRPr>
        </a:p>
      </dsp:txBody>
      <dsp:txXfrm>
        <a:off x="3347431" y="1729602"/>
        <a:ext cx="2470297" cy="1482178"/>
      </dsp:txXfrm>
    </dsp:sp>
    <dsp:sp modelId="{A3066FF1-AF99-4BA2-BC66-7E404D63B5BC}">
      <dsp:nvSpPr>
        <dsp:cNvPr id="0" name=""/>
        <dsp:cNvSpPr/>
      </dsp:nvSpPr>
      <dsp:spPr>
        <a:xfrm>
          <a:off x="6064758" y="1729602"/>
          <a:ext cx="2470297" cy="1482178"/>
        </a:xfrm>
        <a:prstGeom prst="rect">
          <a:avLst/>
        </a:prstGeom>
        <a:solidFill>
          <a:schemeClr val="accent2">
            <a:shade val="50000"/>
            <a:hueOff val="272930"/>
            <a:satOff val="-7237"/>
            <a:lumOff val="271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Facilitate access to financing</a:t>
          </a:r>
        </a:p>
      </dsp:txBody>
      <dsp:txXfrm>
        <a:off x="6064758" y="1729602"/>
        <a:ext cx="2470297" cy="1482178"/>
      </dsp:txXfrm>
    </dsp:sp>
    <dsp:sp modelId="{04555368-D4A5-451A-959B-0624905AB1FF}">
      <dsp:nvSpPr>
        <dsp:cNvPr id="0" name=""/>
        <dsp:cNvSpPr/>
      </dsp:nvSpPr>
      <dsp:spPr>
        <a:xfrm>
          <a:off x="3347431" y="3458810"/>
          <a:ext cx="2470297" cy="1482178"/>
        </a:xfrm>
        <a:prstGeom prst="rect">
          <a:avLst/>
        </a:prstGeom>
        <a:solidFill>
          <a:schemeClr val="accent2">
            <a:shade val="50000"/>
            <a:hueOff val="136465"/>
            <a:satOff val="-3619"/>
            <a:lumOff val="135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Lead to benefits beyond energy efficiency </a:t>
          </a:r>
        </a:p>
      </dsp:txBody>
      <dsp:txXfrm>
        <a:off x="3347431" y="3458810"/>
        <a:ext cx="2470297" cy="148217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94B6B-4C43-40CA-9377-202535B2E64C}">
      <dsp:nvSpPr>
        <dsp:cNvPr id="0" name=""/>
        <dsp:cNvSpPr/>
      </dsp:nvSpPr>
      <dsp:spPr>
        <a:xfrm>
          <a:off x="2686881" y="2738709"/>
          <a:ext cx="1862105" cy="186210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Involve stakeholders</a:t>
          </a:r>
        </a:p>
      </dsp:txBody>
      <dsp:txXfrm>
        <a:off x="2959580" y="3011408"/>
        <a:ext cx="1316707" cy="1316707"/>
      </dsp:txXfrm>
    </dsp:sp>
    <dsp:sp modelId="{007B3FE2-9665-48B6-8222-BDCC7D3A3D17}">
      <dsp:nvSpPr>
        <dsp:cNvPr id="0" name=""/>
        <dsp:cNvSpPr/>
      </dsp:nvSpPr>
      <dsp:spPr>
        <a:xfrm rot="10800000">
          <a:off x="885054" y="3404412"/>
          <a:ext cx="1702726" cy="53070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E359F5-9EA6-4CAC-A734-668AC5A0682A}">
      <dsp:nvSpPr>
        <dsp:cNvPr id="0" name=""/>
        <dsp:cNvSpPr/>
      </dsp:nvSpPr>
      <dsp:spPr>
        <a:xfrm>
          <a:off x="553" y="2962162"/>
          <a:ext cx="1769000" cy="1415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t>Keep the stakeholders engaged</a:t>
          </a:r>
        </a:p>
      </dsp:txBody>
      <dsp:txXfrm>
        <a:off x="42003" y="3003612"/>
        <a:ext cx="1686100" cy="1332300"/>
      </dsp:txXfrm>
    </dsp:sp>
    <dsp:sp modelId="{668B3E44-1624-4941-B19A-937356ADB7CC}">
      <dsp:nvSpPr>
        <dsp:cNvPr id="0" name=""/>
        <dsp:cNvSpPr/>
      </dsp:nvSpPr>
      <dsp:spPr>
        <a:xfrm rot="13500000">
          <a:off x="1436137" y="2073979"/>
          <a:ext cx="1702726" cy="53070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2FD5C42-CE95-4CA8-9F94-B63AE57CEE34}">
      <dsp:nvSpPr>
        <dsp:cNvPr id="0" name=""/>
        <dsp:cNvSpPr/>
      </dsp:nvSpPr>
      <dsp:spPr>
        <a:xfrm>
          <a:off x="800995" y="1029724"/>
          <a:ext cx="1769000" cy="1415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t>Search and include additional stakeholders</a:t>
          </a:r>
        </a:p>
      </dsp:txBody>
      <dsp:txXfrm>
        <a:off x="842445" y="1071174"/>
        <a:ext cx="1686100" cy="1332300"/>
      </dsp:txXfrm>
    </dsp:sp>
    <dsp:sp modelId="{79F5E69B-7F8B-492B-8F51-D83923CAB70D}">
      <dsp:nvSpPr>
        <dsp:cNvPr id="0" name=""/>
        <dsp:cNvSpPr/>
      </dsp:nvSpPr>
      <dsp:spPr>
        <a:xfrm rot="16200000">
          <a:off x="2766570" y="1522896"/>
          <a:ext cx="1702726" cy="53070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866B4E-D297-451E-8C6B-1CFB6203F627}">
      <dsp:nvSpPr>
        <dsp:cNvPr id="0" name=""/>
        <dsp:cNvSpPr/>
      </dsp:nvSpPr>
      <dsp:spPr>
        <a:xfrm>
          <a:off x="2733433" y="229282"/>
          <a:ext cx="1769000" cy="1415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t>Look for Energy Service Suppliers </a:t>
          </a:r>
        </a:p>
      </dsp:txBody>
      <dsp:txXfrm>
        <a:off x="2774883" y="270732"/>
        <a:ext cx="1686100" cy="1332300"/>
      </dsp:txXfrm>
    </dsp:sp>
    <dsp:sp modelId="{0B02BD25-20AB-4668-A646-9B63130C23C2}">
      <dsp:nvSpPr>
        <dsp:cNvPr id="0" name=""/>
        <dsp:cNvSpPr/>
      </dsp:nvSpPr>
      <dsp:spPr>
        <a:xfrm rot="18900000">
          <a:off x="4097003" y="2073979"/>
          <a:ext cx="1702726" cy="53070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097A3D-A59F-4026-9AB8-757AFDC1E09E}">
      <dsp:nvSpPr>
        <dsp:cNvPr id="0" name=""/>
        <dsp:cNvSpPr/>
      </dsp:nvSpPr>
      <dsp:spPr>
        <a:xfrm>
          <a:off x="4665871" y="1029724"/>
          <a:ext cx="1769000" cy="1415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t>Increase your organizational skills</a:t>
          </a:r>
        </a:p>
      </dsp:txBody>
      <dsp:txXfrm>
        <a:off x="4707321" y="1071174"/>
        <a:ext cx="1686100" cy="1332300"/>
      </dsp:txXfrm>
    </dsp:sp>
    <dsp:sp modelId="{6B13E713-62F8-457F-9CFC-A77822503AC7}">
      <dsp:nvSpPr>
        <dsp:cNvPr id="0" name=""/>
        <dsp:cNvSpPr/>
      </dsp:nvSpPr>
      <dsp:spPr>
        <a:xfrm>
          <a:off x="4648087" y="3404412"/>
          <a:ext cx="1702726" cy="53070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305172-2CE2-49B4-A01A-7B733AE43605}">
      <dsp:nvSpPr>
        <dsp:cNvPr id="0" name=""/>
        <dsp:cNvSpPr/>
      </dsp:nvSpPr>
      <dsp:spPr>
        <a:xfrm>
          <a:off x="5466313" y="2962162"/>
          <a:ext cx="1769000" cy="1415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t>Share experience and expertise</a:t>
          </a:r>
        </a:p>
      </dsp:txBody>
      <dsp:txXfrm>
        <a:off x="5507763" y="3003612"/>
        <a:ext cx="1686100" cy="13323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70188-CD4A-4ABE-86B0-5108BA441D57}">
      <dsp:nvSpPr>
        <dsp:cNvPr id="0" name=""/>
        <dsp:cNvSpPr/>
      </dsp:nvSpPr>
      <dsp:spPr>
        <a:xfrm>
          <a:off x="0" y="633147"/>
          <a:ext cx="6385355" cy="9072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574" tIns="249936" rIns="495574" bIns="85344" numCol="1" spcCol="1270" anchor="t" anchorCtr="0">
          <a:noAutofit/>
        </a:bodyPr>
        <a:lstStyle/>
        <a:p>
          <a:pPr marL="114300" lvl="1" indent="-114300" algn="l" defTabSz="533400">
            <a:lnSpc>
              <a:spcPct val="90000"/>
            </a:lnSpc>
            <a:spcBef>
              <a:spcPct val="0"/>
            </a:spcBef>
            <a:spcAft>
              <a:spcPct val="15000"/>
            </a:spcAft>
            <a:buChar char="•"/>
          </a:pPr>
          <a:r>
            <a:rPr lang="en-GB" sz="1200" kern="1200" dirty="0"/>
            <a:t>…</a:t>
          </a:r>
        </a:p>
        <a:p>
          <a:pPr marL="114300" lvl="1" indent="-114300" algn="l" defTabSz="533400">
            <a:lnSpc>
              <a:spcPct val="90000"/>
            </a:lnSpc>
            <a:spcBef>
              <a:spcPct val="0"/>
            </a:spcBef>
            <a:spcAft>
              <a:spcPct val="15000"/>
            </a:spcAft>
            <a:buChar char="•"/>
          </a:pPr>
          <a:r>
            <a:rPr lang="en-GB" sz="1200" kern="1200" dirty="0"/>
            <a:t>…</a:t>
          </a:r>
        </a:p>
        <a:p>
          <a:pPr marL="114300" lvl="1" indent="-114300" algn="l" defTabSz="533400">
            <a:lnSpc>
              <a:spcPct val="90000"/>
            </a:lnSpc>
            <a:spcBef>
              <a:spcPct val="0"/>
            </a:spcBef>
            <a:spcAft>
              <a:spcPct val="15000"/>
            </a:spcAft>
            <a:buChar char="•"/>
          </a:pPr>
          <a:r>
            <a:rPr lang="en-GB" sz="1200" kern="1200" dirty="0"/>
            <a:t>…</a:t>
          </a:r>
        </a:p>
      </dsp:txBody>
      <dsp:txXfrm>
        <a:off x="0" y="633147"/>
        <a:ext cx="6385355" cy="907200"/>
      </dsp:txXfrm>
    </dsp:sp>
    <dsp:sp modelId="{25CB6BAC-F4AC-440B-BE6A-A65E03B06EF8}">
      <dsp:nvSpPr>
        <dsp:cNvPr id="0" name=""/>
        <dsp:cNvSpPr/>
      </dsp:nvSpPr>
      <dsp:spPr>
        <a:xfrm>
          <a:off x="303990" y="117650"/>
          <a:ext cx="6079799" cy="692617"/>
        </a:xfrm>
        <a:prstGeom prst="roundRect">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8946" tIns="0" rIns="168946" bIns="0" numCol="1" spcCol="1270" anchor="ctr" anchorCtr="0">
          <a:noAutofit/>
        </a:bodyPr>
        <a:lstStyle/>
        <a:p>
          <a:pPr marL="0" lvl="0" indent="0" algn="l" defTabSz="1244600">
            <a:lnSpc>
              <a:spcPct val="90000"/>
            </a:lnSpc>
            <a:spcBef>
              <a:spcPct val="0"/>
            </a:spcBef>
            <a:spcAft>
              <a:spcPct val="35000"/>
            </a:spcAft>
            <a:buNone/>
          </a:pPr>
          <a:r>
            <a:rPr lang="en-US" sz="2800" kern="1200" dirty="0"/>
            <a:t>Relevant services and activities</a:t>
          </a:r>
        </a:p>
      </dsp:txBody>
      <dsp:txXfrm>
        <a:off x="337801" y="151461"/>
        <a:ext cx="6012177" cy="624995"/>
      </dsp:txXfrm>
    </dsp:sp>
    <dsp:sp modelId="{AE18B058-B7EE-4821-978E-5AF24D7812EC}">
      <dsp:nvSpPr>
        <dsp:cNvPr id="0" name=""/>
        <dsp:cNvSpPr/>
      </dsp:nvSpPr>
      <dsp:spPr>
        <a:xfrm>
          <a:off x="0" y="2112780"/>
          <a:ext cx="6385355" cy="699300"/>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574" tIns="249936" rIns="495574" bIns="85344" numCol="1" spcCol="1270" anchor="t" anchorCtr="0">
          <a:noAutofit/>
        </a:bodyPr>
        <a:lstStyle/>
        <a:p>
          <a:pPr marL="114300" lvl="1" indent="-114300" algn="l" defTabSz="533400">
            <a:lnSpc>
              <a:spcPct val="90000"/>
            </a:lnSpc>
            <a:spcBef>
              <a:spcPct val="0"/>
            </a:spcBef>
            <a:spcAft>
              <a:spcPct val="15000"/>
            </a:spcAft>
            <a:buChar char="•"/>
          </a:pPr>
          <a:r>
            <a:rPr lang="sv-SE" sz="1200" kern="1200" dirty="0"/>
            <a:t>…</a:t>
          </a:r>
          <a:endParaRPr lang="en-GB" sz="1200" kern="1200" dirty="0"/>
        </a:p>
        <a:p>
          <a:pPr marL="114300" lvl="1" indent="-114300" algn="l" defTabSz="533400">
            <a:lnSpc>
              <a:spcPct val="90000"/>
            </a:lnSpc>
            <a:spcBef>
              <a:spcPct val="0"/>
            </a:spcBef>
            <a:spcAft>
              <a:spcPct val="15000"/>
            </a:spcAft>
            <a:buChar char="•"/>
          </a:pPr>
          <a:r>
            <a:rPr lang="en-GB" sz="1200" kern="1200" dirty="0"/>
            <a:t>…</a:t>
          </a:r>
        </a:p>
      </dsp:txBody>
      <dsp:txXfrm>
        <a:off x="0" y="2112780"/>
        <a:ext cx="6385355" cy="699300"/>
      </dsp:txXfrm>
    </dsp:sp>
    <dsp:sp modelId="{735FC994-EA16-4FC5-8D2D-205E226AED06}">
      <dsp:nvSpPr>
        <dsp:cNvPr id="0" name=""/>
        <dsp:cNvSpPr/>
      </dsp:nvSpPr>
      <dsp:spPr>
        <a:xfrm>
          <a:off x="303990" y="1605147"/>
          <a:ext cx="6079799" cy="684753"/>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8946" tIns="0" rIns="168946" bIns="0" numCol="1" spcCol="1270" anchor="ctr" anchorCtr="0">
          <a:noAutofit/>
        </a:bodyPr>
        <a:lstStyle/>
        <a:p>
          <a:pPr marL="0" lvl="0" indent="0" algn="l" defTabSz="1244600">
            <a:lnSpc>
              <a:spcPct val="90000"/>
            </a:lnSpc>
            <a:spcBef>
              <a:spcPct val="0"/>
            </a:spcBef>
            <a:spcAft>
              <a:spcPct val="35000"/>
            </a:spcAft>
            <a:buNone/>
          </a:pPr>
          <a:r>
            <a:rPr lang="en-US" sz="2800" kern="1200" dirty="0"/>
            <a:t>Benefits of the collective approach</a:t>
          </a:r>
        </a:p>
      </dsp:txBody>
      <dsp:txXfrm>
        <a:off x="337417" y="1638574"/>
        <a:ext cx="6012945" cy="617899"/>
      </dsp:txXfrm>
    </dsp:sp>
    <dsp:sp modelId="{5727147A-7D0C-4A71-A10E-E327A0B2ED12}">
      <dsp:nvSpPr>
        <dsp:cNvPr id="0" name=""/>
        <dsp:cNvSpPr/>
      </dsp:nvSpPr>
      <dsp:spPr>
        <a:xfrm>
          <a:off x="0" y="3452899"/>
          <a:ext cx="6385355" cy="699300"/>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574" tIns="249936" rIns="495574" bIns="85344" numCol="1" spcCol="1270" anchor="t" anchorCtr="0">
          <a:noAutofit/>
        </a:bodyPr>
        <a:lstStyle/>
        <a:p>
          <a:pPr marL="114300" lvl="1" indent="-114300" algn="l" defTabSz="533400">
            <a:lnSpc>
              <a:spcPct val="90000"/>
            </a:lnSpc>
            <a:spcBef>
              <a:spcPct val="0"/>
            </a:spcBef>
            <a:spcAft>
              <a:spcPct val="15000"/>
            </a:spcAft>
            <a:buChar char="•"/>
          </a:pPr>
          <a:r>
            <a:rPr lang="en-GB" sz="1200" kern="1200" dirty="0"/>
            <a:t>…</a:t>
          </a:r>
        </a:p>
        <a:p>
          <a:pPr marL="114300" lvl="1" indent="-114300" algn="l" defTabSz="533400">
            <a:lnSpc>
              <a:spcPct val="90000"/>
            </a:lnSpc>
            <a:spcBef>
              <a:spcPct val="0"/>
            </a:spcBef>
            <a:spcAft>
              <a:spcPct val="15000"/>
            </a:spcAft>
            <a:buChar char="•"/>
          </a:pPr>
          <a:r>
            <a:rPr lang="en-GB" sz="1200" kern="1200" dirty="0"/>
            <a:t>…</a:t>
          </a:r>
        </a:p>
      </dsp:txBody>
      <dsp:txXfrm>
        <a:off x="0" y="3452899"/>
        <a:ext cx="6385355" cy="699300"/>
      </dsp:txXfrm>
    </dsp:sp>
    <dsp:sp modelId="{53AAB3C2-7DFD-461C-A9C0-B26AAC78263C}">
      <dsp:nvSpPr>
        <dsp:cNvPr id="0" name=""/>
        <dsp:cNvSpPr/>
      </dsp:nvSpPr>
      <dsp:spPr>
        <a:xfrm>
          <a:off x="303990" y="2876880"/>
          <a:ext cx="6079799" cy="753139"/>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8946" tIns="0" rIns="168946" bIns="0" numCol="1" spcCol="1270" anchor="ctr" anchorCtr="0">
          <a:noAutofit/>
        </a:bodyPr>
        <a:lstStyle/>
        <a:p>
          <a:pPr marL="0" lvl="0" indent="0" algn="l" defTabSz="1244600">
            <a:lnSpc>
              <a:spcPct val="90000"/>
            </a:lnSpc>
            <a:spcBef>
              <a:spcPct val="0"/>
            </a:spcBef>
            <a:spcAft>
              <a:spcPct val="35000"/>
            </a:spcAft>
            <a:buNone/>
          </a:pPr>
          <a:r>
            <a:rPr lang="en-US" sz="2800" kern="1200" dirty="0"/>
            <a:t>Involving stakeholders</a:t>
          </a:r>
        </a:p>
      </dsp:txBody>
      <dsp:txXfrm>
        <a:off x="340755" y="2913645"/>
        <a:ext cx="6006269" cy="67960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70188-CD4A-4ABE-86B0-5108BA441D57}">
      <dsp:nvSpPr>
        <dsp:cNvPr id="0" name=""/>
        <dsp:cNvSpPr/>
      </dsp:nvSpPr>
      <dsp:spPr>
        <a:xfrm>
          <a:off x="0" y="265849"/>
          <a:ext cx="9720693" cy="1346625"/>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4434" tIns="312420" rIns="754434"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Seminar </a:t>
          </a:r>
          <a:r>
            <a:rPr lang="en-GB" sz="1500" kern="1200" dirty="0" err="1"/>
            <a:t>serie</a:t>
          </a:r>
          <a:r>
            <a:rPr lang="en-GB" sz="1500" kern="1200" dirty="0"/>
            <a:t>: 1) Saving on Energy Efficiency without investments; 2) Funding opportunities for SMEs; 3) …</a:t>
          </a:r>
        </a:p>
        <a:p>
          <a:pPr marL="114300" lvl="1" indent="-114300" algn="l" defTabSz="666750">
            <a:lnSpc>
              <a:spcPct val="90000"/>
            </a:lnSpc>
            <a:spcBef>
              <a:spcPct val="0"/>
            </a:spcBef>
            <a:spcAft>
              <a:spcPct val="15000"/>
            </a:spcAft>
            <a:buChar char="•"/>
          </a:pPr>
          <a:r>
            <a:rPr lang="en-GB" sz="1500" kern="1200" dirty="0"/>
            <a:t>Providing financing advice, individual support with applying for financial subsidies</a:t>
          </a:r>
        </a:p>
        <a:p>
          <a:pPr marL="114300" lvl="1" indent="-114300" algn="l" defTabSz="666750">
            <a:lnSpc>
              <a:spcPct val="90000"/>
            </a:lnSpc>
            <a:spcBef>
              <a:spcPct val="0"/>
            </a:spcBef>
            <a:spcAft>
              <a:spcPct val="15000"/>
            </a:spcAft>
            <a:buChar char="•"/>
          </a:pPr>
          <a:r>
            <a:rPr lang="en-GB" sz="1500" kern="1200" dirty="0"/>
            <a:t>…</a:t>
          </a:r>
        </a:p>
      </dsp:txBody>
      <dsp:txXfrm>
        <a:off x="0" y="265849"/>
        <a:ext cx="9720693" cy="1346625"/>
      </dsp:txXfrm>
    </dsp:sp>
    <dsp:sp modelId="{25CB6BAC-F4AC-440B-BE6A-A65E03B06EF8}">
      <dsp:nvSpPr>
        <dsp:cNvPr id="0" name=""/>
        <dsp:cNvSpPr/>
      </dsp:nvSpPr>
      <dsp:spPr>
        <a:xfrm>
          <a:off x="486034" y="44449"/>
          <a:ext cx="6804485" cy="442800"/>
        </a:xfrm>
        <a:prstGeom prst="roundRect">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193" tIns="0" rIns="257193" bIns="0" numCol="1" spcCol="1270" anchor="ctr" anchorCtr="0">
          <a:noAutofit/>
        </a:bodyPr>
        <a:lstStyle/>
        <a:p>
          <a:pPr marL="0" lvl="0" indent="0" algn="l" defTabSz="1244600">
            <a:lnSpc>
              <a:spcPct val="90000"/>
            </a:lnSpc>
            <a:spcBef>
              <a:spcPct val="0"/>
            </a:spcBef>
            <a:spcAft>
              <a:spcPct val="35000"/>
            </a:spcAft>
            <a:buNone/>
          </a:pPr>
          <a:r>
            <a:rPr lang="en-US" sz="2800" kern="1200" dirty="0"/>
            <a:t>Relevant services and activities</a:t>
          </a:r>
        </a:p>
      </dsp:txBody>
      <dsp:txXfrm>
        <a:off x="507650" y="66065"/>
        <a:ext cx="6761253" cy="399568"/>
      </dsp:txXfrm>
    </dsp:sp>
    <dsp:sp modelId="{AE18B058-B7EE-4821-978E-5AF24D7812EC}">
      <dsp:nvSpPr>
        <dsp:cNvPr id="0" name=""/>
        <dsp:cNvSpPr/>
      </dsp:nvSpPr>
      <dsp:spPr>
        <a:xfrm>
          <a:off x="0" y="1914875"/>
          <a:ext cx="9720693" cy="874125"/>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4434" tIns="312420" rIns="754434"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Communicate examples of how applications for funding made together increase possibilities</a:t>
          </a:r>
        </a:p>
        <a:p>
          <a:pPr marL="114300" lvl="1" indent="-114300" algn="l" defTabSz="666750">
            <a:lnSpc>
              <a:spcPct val="90000"/>
            </a:lnSpc>
            <a:spcBef>
              <a:spcPct val="0"/>
            </a:spcBef>
            <a:spcAft>
              <a:spcPct val="15000"/>
            </a:spcAft>
            <a:buChar char="•"/>
          </a:pPr>
          <a:r>
            <a:rPr lang="en-GB" sz="1500" kern="1200" dirty="0"/>
            <a:t>Arrange discussions in a group of SMEs, sharing experience on financing solutions</a:t>
          </a:r>
        </a:p>
      </dsp:txBody>
      <dsp:txXfrm>
        <a:off x="0" y="1914875"/>
        <a:ext cx="9720693" cy="874125"/>
      </dsp:txXfrm>
    </dsp:sp>
    <dsp:sp modelId="{735FC994-EA16-4FC5-8D2D-205E226AED06}">
      <dsp:nvSpPr>
        <dsp:cNvPr id="0" name=""/>
        <dsp:cNvSpPr/>
      </dsp:nvSpPr>
      <dsp:spPr>
        <a:xfrm>
          <a:off x="486034" y="1693475"/>
          <a:ext cx="7740850" cy="442800"/>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193" tIns="0" rIns="257193" bIns="0" numCol="1" spcCol="1270" anchor="ctr" anchorCtr="0">
          <a:noAutofit/>
        </a:bodyPr>
        <a:lstStyle/>
        <a:p>
          <a:pPr marL="0" lvl="0" indent="0" algn="l" defTabSz="1244600">
            <a:lnSpc>
              <a:spcPct val="90000"/>
            </a:lnSpc>
            <a:spcBef>
              <a:spcPct val="0"/>
            </a:spcBef>
            <a:spcAft>
              <a:spcPct val="35000"/>
            </a:spcAft>
            <a:buNone/>
          </a:pPr>
          <a:r>
            <a:rPr lang="en-US" sz="2800" kern="1200" dirty="0"/>
            <a:t>Benefits of the collective approach</a:t>
          </a:r>
        </a:p>
      </dsp:txBody>
      <dsp:txXfrm>
        <a:off x="507650" y="1715091"/>
        <a:ext cx="7697618" cy="399568"/>
      </dsp:txXfrm>
    </dsp:sp>
    <dsp:sp modelId="{5727147A-7D0C-4A71-A10E-E327A0B2ED12}">
      <dsp:nvSpPr>
        <dsp:cNvPr id="0" name=""/>
        <dsp:cNvSpPr/>
      </dsp:nvSpPr>
      <dsp:spPr>
        <a:xfrm>
          <a:off x="0" y="3091400"/>
          <a:ext cx="9720693" cy="1134000"/>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54434" tIns="312420" rIns="754434"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Invite funding agencies to present opportunities</a:t>
          </a:r>
        </a:p>
        <a:p>
          <a:pPr marL="114300" lvl="1" indent="-114300" algn="l" defTabSz="666750">
            <a:lnSpc>
              <a:spcPct val="90000"/>
            </a:lnSpc>
            <a:spcBef>
              <a:spcPct val="0"/>
            </a:spcBef>
            <a:spcAft>
              <a:spcPct val="15000"/>
            </a:spcAft>
            <a:buChar char="•"/>
          </a:pPr>
          <a:r>
            <a:rPr lang="en-GB" sz="1500" kern="1200" dirty="0"/>
            <a:t>Involve ESS that offer financing solutions together with measures </a:t>
          </a:r>
        </a:p>
        <a:p>
          <a:pPr marL="114300" lvl="1" indent="-114300" algn="l" defTabSz="666750">
            <a:lnSpc>
              <a:spcPct val="90000"/>
            </a:lnSpc>
            <a:spcBef>
              <a:spcPct val="0"/>
            </a:spcBef>
            <a:spcAft>
              <a:spcPct val="15000"/>
            </a:spcAft>
            <a:buChar char="•"/>
          </a:pPr>
          <a:endParaRPr lang="en-GB" sz="1500" kern="1200" dirty="0"/>
        </a:p>
      </dsp:txBody>
      <dsp:txXfrm>
        <a:off x="0" y="3091400"/>
        <a:ext cx="9720693" cy="1134000"/>
      </dsp:txXfrm>
    </dsp:sp>
    <dsp:sp modelId="{53AAB3C2-7DFD-461C-A9C0-B26AAC78263C}">
      <dsp:nvSpPr>
        <dsp:cNvPr id="0" name=""/>
        <dsp:cNvSpPr/>
      </dsp:nvSpPr>
      <dsp:spPr>
        <a:xfrm>
          <a:off x="486034" y="2870000"/>
          <a:ext cx="6804485" cy="442800"/>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7193" tIns="0" rIns="257193" bIns="0" numCol="1" spcCol="1270" anchor="ctr" anchorCtr="0">
          <a:noAutofit/>
        </a:bodyPr>
        <a:lstStyle/>
        <a:p>
          <a:pPr marL="0" lvl="0" indent="0" algn="l" defTabSz="1244600">
            <a:lnSpc>
              <a:spcPct val="90000"/>
            </a:lnSpc>
            <a:spcBef>
              <a:spcPct val="0"/>
            </a:spcBef>
            <a:spcAft>
              <a:spcPct val="35000"/>
            </a:spcAft>
            <a:buNone/>
          </a:pPr>
          <a:r>
            <a:rPr lang="en-US" sz="2800" kern="1200" dirty="0"/>
            <a:t>Involving stakeholders</a:t>
          </a:r>
        </a:p>
      </dsp:txBody>
      <dsp:txXfrm>
        <a:off x="507650" y="2891616"/>
        <a:ext cx="6761253" cy="39956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25D824-D16C-44F5-BCF6-DF2E316E3176}">
      <dsp:nvSpPr>
        <dsp:cNvPr id="0" name=""/>
        <dsp:cNvSpPr/>
      </dsp:nvSpPr>
      <dsp:spPr>
        <a:xfrm>
          <a:off x="1796586" y="468"/>
          <a:ext cx="3296394" cy="19778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You have set an ambition for the collective </a:t>
          </a:r>
        </a:p>
      </dsp:txBody>
      <dsp:txXfrm>
        <a:off x="1796586" y="468"/>
        <a:ext cx="3296394" cy="1977836"/>
      </dsp:txXfrm>
    </dsp:sp>
    <dsp:sp modelId="{E6C8C087-AAA9-4C3E-99D1-98DAA0FFF7E5}">
      <dsp:nvSpPr>
        <dsp:cNvPr id="0" name=""/>
        <dsp:cNvSpPr/>
      </dsp:nvSpPr>
      <dsp:spPr>
        <a:xfrm>
          <a:off x="5422619" y="468"/>
          <a:ext cx="3296394" cy="19778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Concrete results and successful outcomes are a powerful tool that can be communicated and disseminated </a:t>
          </a:r>
        </a:p>
      </dsp:txBody>
      <dsp:txXfrm>
        <a:off x="5422619" y="468"/>
        <a:ext cx="3296394" cy="1977836"/>
      </dsp:txXfrm>
    </dsp:sp>
    <dsp:sp modelId="{D5EA42A1-2DC2-407D-AF77-12B8E6E997D8}">
      <dsp:nvSpPr>
        <dsp:cNvPr id="0" name=""/>
        <dsp:cNvSpPr/>
      </dsp:nvSpPr>
      <dsp:spPr>
        <a:xfrm>
          <a:off x="1796586" y="2307944"/>
          <a:ext cx="3296394" cy="19778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Results should be verifiable for funding agency or useful for reporting obligations</a:t>
          </a:r>
        </a:p>
      </dsp:txBody>
      <dsp:txXfrm>
        <a:off x="1796586" y="2307944"/>
        <a:ext cx="3296394" cy="1977836"/>
      </dsp:txXfrm>
    </dsp:sp>
    <dsp:sp modelId="{0FD2E45A-C778-4929-9397-F1C968111088}">
      <dsp:nvSpPr>
        <dsp:cNvPr id="0" name=""/>
        <dsp:cNvSpPr/>
      </dsp:nvSpPr>
      <dsp:spPr>
        <a:xfrm>
          <a:off x="5422619" y="2307944"/>
          <a:ext cx="3296394" cy="19778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Monitoring is essential to develop an improve your own work and services you offer</a:t>
          </a:r>
        </a:p>
      </dsp:txBody>
      <dsp:txXfrm>
        <a:off x="5422619" y="2307944"/>
        <a:ext cx="3296394" cy="197783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0048F-B7DE-4D13-B841-D077EB514EB5}">
      <dsp:nvSpPr>
        <dsp:cNvPr id="0" name=""/>
        <dsp:cNvSpPr/>
      </dsp:nvSpPr>
      <dsp:spPr>
        <a:xfrm>
          <a:off x="1308" y="1437953"/>
          <a:ext cx="2551472" cy="255147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0416" tIns="34290" rIns="140416" bIns="34290" numCol="1" spcCol="1270" anchor="ctr" anchorCtr="0">
          <a:noAutofit/>
        </a:bodyPr>
        <a:lstStyle/>
        <a:p>
          <a:pPr marL="0" lvl="0" indent="0" algn="ctr" defTabSz="1200150">
            <a:lnSpc>
              <a:spcPct val="90000"/>
            </a:lnSpc>
            <a:spcBef>
              <a:spcPct val="0"/>
            </a:spcBef>
            <a:spcAft>
              <a:spcPct val="35000"/>
            </a:spcAft>
            <a:buNone/>
          </a:pPr>
          <a:r>
            <a:rPr lang="en-US" sz="2700" kern="1200" dirty="0"/>
            <a:t>Identify barriers &amp; drivers</a:t>
          </a:r>
        </a:p>
      </dsp:txBody>
      <dsp:txXfrm>
        <a:off x="374962" y="1811607"/>
        <a:ext cx="1804164" cy="1804164"/>
      </dsp:txXfrm>
    </dsp:sp>
    <dsp:sp modelId="{EA6E4426-A7E8-4805-AAC6-48301AB8C3C9}">
      <dsp:nvSpPr>
        <dsp:cNvPr id="0" name=""/>
        <dsp:cNvSpPr/>
      </dsp:nvSpPr>
      <dsp:spPr>
        <a:xfrm>
          <a:off x="2042486" y="1437953"/>
          <a:ext cx="2551472" cy="255147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0416" tIns="34290" rIns="140416" bIns="34290" numCol="1" spcCol="1270" anchor="ctr" anchorCtr="0">
          <a:noAutofit/>
        </a:bodyPr>
        <a:lstStyle/>
        <a:p>
          <a:pPr marL="0" lvl="0" indent="0" algn="ctr" defTabSz="1200150">
            <a:lnSpc>
              <a:spcPct val="90000"/>
            </a:lnSpc>
            <a:spcBef>
              <a:spcPct val="0"/>
            </a:spcBef>
            <a:spcAft>
              <a:spcPct val="35000"/>
            </a:spcAft>
            <a:buNone/>
          </a:pPr>
          <a:r>
            <a:rPr lang="en-US" sz="2700" kern="1200" dirty="0"/>
            <a:t>Create motivation </a:t>
          </a:r>
        </a:p>
      </dsp:txBody>
      <dsp:txXfrm>
        <a:off x="2416140" y="1811607"/>
        <a:ext cx="1804164" cy="1804164"/>
      </dsp:txXfrm>
    </dsp:sp>
    <dsp:sp modelId="{F97A59E5-3B6D-46F2-9465-F25D1F5FDDE3}">
      <dsp:nvSpPr>
        <dsp:cNvPr id="0" name=""/>
        <dsp:cNvSpPr/>
      </dsp:nvSpPr>
      <dsp:spPr>
        <a:xfrm>
          <a:off x="4083663" y="1437953"/>
          <a:ext cx="2551472" cy="255147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0416" tIns="34290" rIns="140416" bIns="34290" numCol="1" spcCol="1270" anchor="ctr" anchorCtr="0">
          <a:noAutofit/>
        </a:bodyPr>
        <a:lstStyle/>
        <a:p>
          <a:pPr marL="0" lvl="0" indent="0" algn="ctr" defTabSz="1200150">
            <a:lnSpc>
              <a:spcPct val="90000"/>
            </a:lnSpc>
            <a:spcBef>
              <a:spcPct val="0"/>
            </a:spcBef>
            <a:spcAft>
              <a:spcPct val="35000"/>
            </a:spcAft>
            <a:buNone/>
          </a:pPr>
          <a:r>
            <a:rPr lang="en-US" sz="2700" kern="1200" dirty="0"/>
            <a:t>Create relevant services &amp; activities</a:t>
          </a:r>
        </a:p>
      </dsp:txBody>
      <dsp:txXfrm>
        <a:off x="4457317" y="1811607"/>
        <a:ext cx="1804164" cy="1804164"/>
      </dsp:txXfrm>
    </dsp:sp>
    <dsp:sp modelId="{4BB897CB-771D-4D11-9A9E-EB2230376E07}">
      <dsp:nvSpPr>
        <dsp:cNvPr id="0" name=""/>
        <dsp:cNvSpPr/>
      </dsp:nvSpPr>
      <dsp:spPr>
        <a:xfrm>
          <a:off x="6124841" y="1437953"/>
          <a:ext cx="2551472" cy="255147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0416" tIns="34290" rIns="140416" bIns="34290" numCol="1" spcCol="1270" anchor="ctr" anchorCtr="0">
          <a:noAutofit/>
        </a:bodyPr>
        <a:lstStyle/>
        <a:p>
          <a:pPr marL="0" lvl="0" indent="0" algn="ctr" defTabSz="1200150">
            <a:lnSpc>
              <a:spcPct val="90000"/>
            </a:lnSpc>
            <a:spcBef>
              <a:spcPct val="0"/>
            </a:spcBef>
            <a:spcAft>
              <a:spcPct val="35000"/>
            </a:spcAft>
            <a:buNone/>
          </a:pPr>
          <a:r>
            <a:rPr lang="en-US" sz="2700" kern="1200" dirty="0"/>
            <a:t>Find examples</a:t>
          </a:r>
        </a:p>
      </dsp:txBody>
      <dsp:txXfrm>
        <a:off x="6498495" y="1811607"/>
        <a:ext cx="1804164" cy="1804164"/>
      </dsp:txXfrm>
    </dsp:sp>
    <dsp:sp modelId="{F4C8CE80-DC9A-4201-B30D-AC9B0CBCB1B5}">
      <dsp:nvSpPr>
        <dsp:cNvPr id="0" name=""/>
        <dsp:cNvSpPr/>
      </dsp:nvSpPr>
      <dsp:spPr>
        <a:xfrm>
          <a:off x="8166019" y="1437953"/>
          <a:ext cx="2551472" cy="255147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0416" tIns="34290" rIns="140416" bIns="34290" numCol="1" spcCol="1270" anchor="ctr" anchorCtr="0">
          <a:noAutofit/>
        </a:bodyPr>
        <a:lstStyle/>
        <a:p>
          <a:pPr marL="0" lvl="0" indent="0" algn="ctr" defTabSz="1200150">
            <a:lnSpc>
              <a:spcPct val="90000"/>
            </a:lnSpc>
            <a:spcBef>
              <a:spcPct val="0"/>
            </a:spcBef>
            <a:spcAft>
              <a:spcPct val="35000"/>
            </a:spcAft>
            <a:buNone/>
          </a:pPr>
          <a:r>
            <a:rPr lang="en-US" sz="2700" kern="1200" dirty="0"/>
            <a:t>Monitor &amp; follow up on work &amp; results</a:t>
          </a:r>
        </a:p>
      </dsp:txBody>
      <dsp:txXfrm>
        <a:off x="8539673" y="1811607"/>
        <a:ext cx="1804164" cy="18041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615AC-CDD1-418E-8923-E9D262D2A6C2}">
      <dsp:nvSpPr>
        <dsp:cNvPr id="0" name=""/>
        <dsp:cNvSpPr/>
      </dsp:nvSpPr>
      <dsp:spPr>
        <a:xfrm>
          <a:off x="0" y="296343"/>
          <a:ext cx="5477791"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Comply with environmental standards</a:t>
          </a:r>
        </a:p>
        <a:p>
          <a:pPr marL="171450" lvl="1" indent="-171450" algn="l" defTabSz="800100">
            <a:lnSpc>
              <a:spcPct val="90000"/>
            </a:lnSpc>
            <a:spcBef>
              <a:spcPct val="0"/>
            </a:spcBef>
            <a:spcAft>
              <a:spcPct val="15000"/>
            </a:spcAft>
            <a:buChar char="•"/>
          </a:pPr>
          <a:r>
            <a:rPr lang="en-GB" sz="1800" kern="1200" dirty="0"/>
            <a:t>Improve sustainable image</a:t>
          </a:r>
        </a:p>
        <a:p>
          <a:pPr marL="171450" lvl="1" indent="-171450" algn="l" defTabSz="800100">
            <a:lnSpc>
              <a:spcPct val="90000"/>
            </a:lnSpc>
            <a:spcBef>
              <a:spcPct val="0"/>
            </a:spcBef>
            <a:spcAft>
              <a:spcPct val="15000"/>
            </a:spcAft>
            <a:buChar char="•"/>
          </a:pPr>
          <a:r>
            <a:rPr lang="en-GB" sz="1800" kern="1200" dirty="0"/>
            <a:t>Reduce energy cost</a:t>
          </a:r>
        </a:p>
      </dsp:txBody>
      <dsp:txXfrm>
        <a:off x="0" y="296343"/>
        <a:ext cx="5477791" cy="1360800"/>
      </dsp:txXfrm>
    </dsp:sp>
    <dsp:sp modelId="{D05B2443-C4AC-4662-98CA-6C3730514E32}">
      <dsp:nvSpPr>
        <dsp:cNvPr id="0" name=""/>
        <dsp:cNvSpPr/>
      </dsp:nvSpPr>
      <dsp:spPr>
        <a:xfrm>
          <a:off x="273889" y="3066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needs</a:t>
          </a:r>
        </a:p>
      </dsp:txBody>
      <dsp:txXfrm>
        <a:off x="299828" y="56602"/>
        <a:ext cx="3782575" cy="479482"/>
      </dsp:txXfrm>
    </dsp:sp>
    <dsp:sp modelId="{10E55B4E-F82D-44AA-B956-38F2180A8F0D}">
      <dsp:nvSpPr>
        <dsp:cNvPr id="0" name=""/>
        <dsp:cNvSpPr/>
      </dsp:nvSpPr>
      <dsp:spPr>
        <a:xfrm>
          <a:off x="0" y="2020023"/>
          <a:ext cx="5477791" cy="1644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Own electricity production</a:t>
          </a:r>
        </a:p>
        <a:p>
          <a:pPr marL="171450" lvl="1" indent="-171450" algn="l" defTabSz="800100">
            <a:lnSpc>
              <a:spcPct val="90000"/>
            </a:lnSpc>
            <a:spcBef>
              <a:spcPct val="0"/>
            </a:spcBef>
            <a:spcAft>
              <a:spcPct val="15000"/>
            </a:spcAft>
            <a:buChar char="•"/>
          </a:pPr>
          <a:r>
            <a:rPr lang="en-GB" sz="1800" kern="1200" dirty="0"/>
            <a:t>Mobility solutions</a:t>
          </a:r>
        </a:p>
        <a:p>
          <a:pPr marL="171450" lvl="1" indent="-171450" algn="l" defTabSz="800100">
            <a:lnSpc>
              <a:spcPct val="90000"/>
            </a:lnSpc>
            <a:spcBef>
              <a:spcPct val="0"/>
            </a:spcBef>
            <a:spcAft>
              <a:spcPct val="15000"/>
            </a:spcAft>
            <a:buChar char="•"/>
          </a:pPr>
          <a:r>
            <a:rPr lang="en-GB" sz="1800" kern="1200" dirty="0"/>
            <a:t>Compressed air</a:t>
          </a:r>
        </a:p>
        <a:p>
          <a:pPr marL="171450" lvl="1" indent="-171450" algn="l" defTabSz="800100">
            <a:lnSpc>
              <a:spcPct val="90000"/>
            </a:lnSpc>
            <a:spcBef>
              <a:spcPct val="0"/>
            </a:spcBef>
            <a:spcAft>
              <a:spcPct val="15000"/>
            </a:spcAft>
            <a:buChar char="•"/>
          </a:pPr>
          <a:r>
            <a:rPr lang="en-GB" sz="1800" kern="1200" dirty="0"/>
            <a:t>Heating of the buildings</a:t>
          </a:r>
        </a:p>
      </dsp:txBody>
      <dsp:txXfrm>
        <a:off x="0" y="2020023"/>
        <a:ext cx="5477791" cy="1644300"/>
      </dsp:txXfrm>
    </dsp:sp>
    <dsp:sp modelId="{164E80E3-6C74-4D5E-ABFE-B4ABA33CEB9E}">
      <dsp:nvSpPr>
        <dsp:cNvPr id="0" name=""/>
        <dsp:cNvSpPr/>
      </dsp:nvSpPr>
      <dsp:spPr>
        <a:xfrm>
          <a:off x="273889" y="175434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areas of interest</a:t>
          </a:r>
        </a:p>
      </dsp:txBody>
      <dsp:txXfrm>
        <a:off x="299828" y="1780282"/>
        <a:ext cx="3782575" cy="479482"/>
      </dsp:txXfrm>
    </dsp:sp>
    <dsp:sp modelId="{BD16BB7C-AEC0-4E17-A13A-4C6B0E928DD1}">
      <dsp:nvSpPr>
        <dsp:cNvPr id="0" name=""/>
        <dsp:cNvSpPr/>
      </dsp:nvSpPr>
      <dsp:spPr>
        <a:xfrm>
          <a:off x="0" y="4027203"/>
          <a:ext cx="5477791"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Lack of knowledge</a:t>
          </a:r>
        </a:p>
        <a:p>
          <a:pPr marL="171450" lvl="1" indent="-171450" algn="l" defTabSz="800100">
            <a:lnSpc>
              <a:spcPct val="90000"/>
            </a:lnSpc>
            <a:spcBef>
              <a:spcPct val="0"/>
            </a:spcBef>
            <a:spcAft>
              <a:spcPct val="15000"/>
            </a:spcAft>
            <a:buChar char="•"/>
          </a:pPr>
          <a:r>
            <a:rPr lang="en-GB" sz="1800" kern="1200" dirty="0"/>
            <a:t>Lack of capital and financing solutions</a:t>
          </a:r>
        </a:p>
        <a:p>
          <a:pPr marL="171450" lvl="1" indent="-171450" algn="l" defTabSz="800100">
            <a:lnSpc>
              <a:spcPct val="90000"/>
            </a:lnSpc>
            <a:spcBef>
              <a:spcPct val="0"/>
            </a:spcBef>
            <a:spcAft>
              <a:spcPct val="15000"/>
            </a:spcAft>
            <a:buChar char="•"/>
          </a:pPr>
          <a:r>
            <a:rPr lang="en-GB" sz="1800" kern="1200" dirty="0"/>
            <a:t>Lack of time/no support</a:t>
          </a:r>
        </a:p>
      </dsp:txBody>
      <dsp:txXfrm>
        <a:off x="0" y="4027203"/>
        <a:ext cx="5477791" cy="1360800"/>
      </dsp:txXfrm>
    </dsp:sp>
    <dsp:sp modelId="{07B37977-0931-4428-BC15-47F307AEBAD7}">
      <dsp:nvSpPr>
        <dsp:cNvPr id="0" name=""/>
        <dsp:cNvSpPr/>
      </dsp:nvSpPr>
      <dsp:spPr>
        <a:xfrm>
          <a:off x="273889" y="376152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barriers</a:t>
          </a:r>
        </a:p>
      </dsp:txBody>
      <dsp:txXfrm>
        <a:off x="299828" y="3787462"/>
        <a:ext cx="3782575" cy="47948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BC174-A76E-49E7-AD89-7C23749EE82F}">
      <dsp:nvSpPr>
        <dsp:cNvPr id="0" name=""/>
        <dsp:cNvSpPr/>
      </dsp:nvSpPr>
      <dsp:spPr>
        <a:xfrm>
          <a:off x="1737032" y="917"/>
          <a:ext cx="1346317" cy="87510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SUITABILITY</a:t>
          </a:r>
        </a:p>
      </dsp:txBody>
      <dsp:txXfrm>
        <a:off x="1779751" y="43636"/>
        <a:ext cx="1260879" cy="789668"/>
      </dsp:txXfrm>
    </dsp:sp>
    <dsp:sp modelId="{7275FBD9-963A-4740-92CA-5E69D354F9EB}">
      <dsp:nvSpPr>
        <dsp:cNvPr id="0" name=""/>
        <dsp:cNvSpPr/>
      </dsp:nvSpPr>
      <dsp:spPr>
        <a:xfrm>
          <a:off x="962896" y="438470"/>
          <a:ext cx="2894589" cy="2894589"/>
        </a:xfrm>
        <a:custGeom>
          <a:avLst/>
          <a:gdLst/>
          <a:ahLst/>
          <a:cxnLst/>
          <a:rect l="0" t="0" r="0" b="0"/>
          <a:pathLst>
            <a:path>
              <a:moveTo>
                <a:pt x="2130175" y="171231"/>
              </a:moveTo>
              <a:arcTo wR="1447294" hR="1447294" stAng="17889197" swAng="2628828"/>
            </a:path>
          </a:pathLst>
        </a:cu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EAF04CA-BAC3-44B5-810E-EEBED87BC656}">
      <dsp:nvSpPr>
        <dsp:cNvPr id="0" name=""/>
        <dsp:cNvSpPr/>
      </dsp:nvSpPr>
      <dsp:spPr>
        <a:xfrm>
          <a:off x="3184327" y="1448212"/>
          <a:ext cx="1346317" cy="87510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EXTERNAL</a:t>
          </a:r>
        </a:p>
      </dsp:txBody>
      <dsp:txXfrm>
        <a:off x="3227046" y="1490931"/>
        <a:ext cx="1260879" cy="789668"/>
      </dsp:txXfrm>
    </dsp:sp>
    <dsp:sp modelId="{5316FEDB-3E00-44F7-8ACF-A431A436E367}">
      <dsp:nvSpPr>
        <dsp:cNvPr id="0" name=""/>
        <dsp:cNvSpPr/>
      </dsp:nvSpPr>
      <dsp:spPr>
        <a:xfrm>
          <a:off x="962896" y="438470"/>
          <a:ext cx="2894589" cy="2894589"/>
        </a:xfrm>
        <a:custGeom>
          <a:avLst/>
          <a:gdLst/>
          <a:ahLst/>
          <a:cxnLst/>
          <a:rect l="0" t="0" r="0" b="0"/>
          <a:pathLst>
            <a:path>
              <a:moveTo>
                <a:pt x="2823496" y="1895323"/>
              </a:moveTo>
              <a:arcTo wR="1447294" hR="1447294" stAng="1081974" swAng="2628828"/>
            </a:path>
          </a:pathLst>
        </a:cu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9D07967-1747-4EA9-A6F3-C2B04002466A}">
      <dsp:nvSpPr>
        <dsp:cNvPr id="0" name=""/>
        <dsp:cNvSpPr/>
      </dsp:nvSpPr>
      <dsp:spPr>
        <a:xfrm>
          <a:off x="1737032" y="2895507"/>
          <a:ext cx="1346317" cy="87510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INTERNAL</a:t>
          </a:r>
        </a:p>
      </dsp:txBody>
      <dsp:txXfrm>
        <a:off x="1779751" y="2938226"/>
        <a:ext cx="1260879" cy="789668"/>
      </dsp:txXfrm>
    </dsp:sp>
    <dsp:sp modelId="{FE285F31-FD42-4D32-BFAA-0320EEE93700}">
      <dsp:nvSpPr>
        <dsp:cNvPr id="0" name=""/>
        <dsp:cNvSpPr/>
      </dsp:nvSpPr>
      <dsp:spPr>
        <a:xfrm>
          <a:off x="962896" y="438470"/>
          <a:ext cx="2894589" cy="2894589"/>
        </a:xfrm>
        <a:custGeom>
          <a:avLst/>
          <a:gdLst/>
          <a:ahLst/>
          <a:cxnLst/>
          <a:rect l="0" t="0" r="0" b="0"/>
          <a:pathLst>
            <a:path>
              <a:moveTo>
                <a:pt x="764414" y="2723357"/>
              </a:moveTo>
              <a:arcTo wR="1447294" hR="1447294" stAng="7089197" swAng="2628828"/>
            </a:path>
          </a:pathLst>
        </a:cu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CB7AB5B-E6B5-4819-8B6E-2F25DC229B27}">
      <dsp:nvSpPr>
        <dsp:cNvPr id="0" name=""/>
        <dsp:cNvSpPr/>
      </dsp:nvSpPr>
      <dsp:spPr>
        <a:xfrm>
          <a:off x="289737" y="1448212"/>
          <a:ext cx="1346317" cy="87510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FINANCIAL</a:t>
          </a:r>
        </a:p>
      </dsp:txBody>
      <dsp:txXfrm>
        <a:off x="332456" y="1490931"/>
        <a:ext cx="1260879" cy="789668"/>
      </dsp:txXfrm>
    </dsp:sp>
    <dsp:sp modelId="{65C670D2-A7D7-40C1-B1F9-8C4A4D8D5543}">
      <dsp:nvSpPr>
        <dsp:cNvPr id="0" name=""/>
        <dsp:cNvSpPr/>
      </dsp:nvSpPr>
      <dsp:spPr>
        <a:xfrm>
          <a:off x="962896" y="438470"/>
          <a:ext cx="2894589" cy="2894589"/>
        </a:xfrm>
        <a:custGeom>
          <a:avLst/>
          <a:gdLst/>
          <a:ahLst/>
          <a:cxnLst/>
          <a:rect l="0" t="0" r="0" b="0"/>
          <a:pathLst>
            <a:path>
              <a:moveTo>
                <a:pt x="71092" y="999265"/>
              </a:moveTo>
              <a:arcTo wR="1447294" hR="1447294" stAng="11881974" swAng="2628828"/>
            </a:path>
          </a:pathLst>
        </a:cu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337F98-60F9-49C3-82B5-2B88BEA451B9}">
      <dsp:nvSpPr>
        <dsp:cNvPr id="0" name=""/>
        <dsp:cNvSpPr/>
      </dsp:nvSpPr>
      <dsp:spPr>
        <a:xfrm>
          <a:off x="3466265" y="1313"/>
          <a:ext cx="1476011" cy="959407"/>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Ethics</a:t>
          </a:r>
        </a:p>
      </dsp:txBody>
      <dsp:txXfrm>
        <a:off x="3513099" y="48147"/>
        <a:ext cx="1382343" cy="865739"/>
      </dsp:txXfrm>
    </dsp:sp>
    <dsp:sp modelId="{1D828001-E4D2-4392-BE19-79A7C320BE79}">
      <dsp:nvSpPr>
        <dsp:cNvPr id="0" name=""/>
        <dsp:cNvSpPr/>
      </dsp:nvSpPr>
      <dsp:spPr>
        <a:xfrm>
          <a:off x="2620316" y="481017"/>
          <a:ext cx="3167908" cy="3167908"/>
        </a:xfrm>
        <a:custGeom>
          <a:avLst/>
          <a:gdLst/>
          <a:ahLst/>
          <a:cxnLst/>
          <a:rect l="0" t="0" r="0" b="0"/>
          <a:pathLst>
            <a:path>
              <a:moveTo>
                <a:pt x="2332575" y="188075"/>
              </a:moveTo>
              <a:arcTo wR="1583954" hR="1583954" stAng="17892300" swAng="2623871"/>
            </a:path>
          </a:pathLst>
        </a:custGeom>
        <a:noFill/>
        <a:ln w="6350" cap="flat" cmpd="sng" algn="ctr">
          <a:solidFill>
            <a:schemeClr val="accent1">
              <a:shade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6E1F1BD-DDCC-4868-AC04-86D7B8D9214E}">
      <dsp:nvSpPr>
        <dsp:cNvPr id="0" name=""/>
        <dsp:cNvSpPr/>
      </dsp:nvSpPr>
      <dsp:spPr>
        <a:xfrm>
          <a:off x="5050219" y="1585267"/>
          <a:ext cx="1476011" cy="959407"/>
        </a:xfrm>
        <a:prstGeom prst="roundRect">
          <a:avLst/>
        </a:prstGeom>
        <a:solidFill>
          <a:schemeClr val="accent1">
            <a:shade val="50000"/>
            <a:hueOff val="417046"/>
            <a:satOff val="-35585"/>
            <a:lumOff val="26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External</a:t>
          </a:r>
        </a:p>
      </dsp:txBody>
      <dsp:txXfrm>
        <a:off x="5097053" y="1632101"/>
        <a:ext cx="1382343" cy="865739"/>
      </dsp:txXfrm>
    </dsp:sp>
    <dsp:sp modelId="{E38C8677-2637-455D-9A75-7A4561AC1457}">
      <dsp:nvSpPr>
        <dsp:cNvPr id="0" name=""/>
        <dsp:cNvSpPr/>
      </dsp:nvSpPr>
      <dsp:spPr>
        <a:xfrm>
          <a:off x="2620316" y="481017"/>
          <a:ext cx="3167908" cy="3167908"/>
        </a:xfrm>
        <a:custGeom>
          <a:avLst/>
          <a:gdLst/>
          <a:ahLst/>
          <a:cxnLst/>
          <a:rect l="0" t="0" r="0" b="0"/>
          <a:pathLst>
            <a:path>
              <a:moveTo>
                <a:pt x="3089838" y="2075100"/>
              </a:moveTo>
              <a:arcTo wR="1583954" hR="1583954" stAng="1083829" swAng="2623871"/>
            </a:path>
          </a:pathLst>
        </a:custGeom>
        <a:noFill/>
        <a:ln w="6350" cap="flat" cmpd="sng" algn="ctr">
          <a:solidFill>
            <a:schemeClr val="accent1">
              <a:shade val="90000"/>
              <a:hueOff val="442567"/>
              <a:satOff val="-35431"/>
              <a:lumOff val="24079"/>
              <a:alphaOff val="0"/>
            </a:schemeClr>
          </a:solidFill>
          <a:prstDash val="solid"/>
          <a:miter lim="800000"/>
        </a:ln>
        <a:effectLst/>
      </dsp:spPr>
      <dsp:style>
        <a:lnRef idx="1">
          <a:scrgbClr r="0" g="0" b="0"/>
        </a:lnRef>
        <a:fillRef idx="0">
          <a:scrgbClr r="0" g="0" b="0"/>
        </a:fillRef>
        <a:effectRef idx="0">
          <a:scrgbClr r="0" g="0" b="0"/>
        </a:effectRef>
        <a:fontRef idx="minor"/>
      </dsp:style>
    </dsp:sp>
    <dsp:sp modelId="{51E117CC-8D3D-4FB4-B635-99710D868BA3}">
      <dsp:nvSpPr>
        <dsp:cNvPr id="0" name=""/>
        <dsp:cNvSpPr/>
      </dsp:nvSpPr>
      <dsp:spPr>
        <a:xfrm>
          <a:off x="3466265" y="3169222"/>
          <a:ext cx="1476011" cy="959407"/>
        </a:xfrm>
        <a:prstGeom prst="roundRect">
          <a:avLst/>
        </a:prstGeom>
        <a:solidFill>
          <a:schemeClr val="accent1">
            <a:shade val="50000"/>
            <a:hueOff val="834092"/>
            <a:satOff val="-71170"/>
            <a:lumOff val="52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Internal</a:t>
          </a:r>
        </a:p>
      </dsp:txBody>
      <dsp:txXfrm>
        <a:off x="3513099" y="3216056"/>
        <a:ext cx="1382343" cy="865739"/>
      </dsp:txXfrm>
    </dsp:sp>
    <dsp:sp modelId="{766B0D3C-8C88-4536-8750-7E43E5191C67}">
      <dsp:nvSpPr>
        <dsp:cNvPr id="0" name=""/>
        <dsp:cNvSpPr/>
      </dsp:nvSpPr>
      <dsp:spPr>
        <a:xfrm>
          <a:off x="2620316" y="481017"/>
          <a:ext cx="3167908" cy="3167908"/>
        </a:xfrm>
        <a:custGeom>
          <a:avLst/>
          <a:gdLst/>
          <a:ahLst/>
          <a:cxnLst/>
          <a:rect l="0" t="0" r="0" b="0"/>
          <a:pathLst>
            <a:path>
              <a:moveTo>
                <a:pt x="835333" y="2979833"/>
              </a:moveTo>
              <a:arcTo wR="1583954" hR="1583954" stAng="7092300" swAng="2623871"/>
            </a:path>
          </a:pathLst>
        </a:custGeom>
        <a:noFill/>
        <a:ln w="6350" cap="flat" cmpd="sng" algn="ctr">
          <a:solidFill>
            <a:schemeClr val="accent1">
              <a:shade val="90000"/>
              <a:hueOff val="885135"/>
              <a:satOff val="-70862"/>
              <a:lumOff val="481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98919DC3-3BD3-42C0-AF8E-C3892C28318C}">
      <dsp:nvSpPr>
        <dsp:cNvPr id="0" name=""/>
        <dsp:cNvSpPr/>
      </dsp:nvSpPr>
      <dsp:spPr>
        <a:xfrm>
          <a:off x="1882310" y="1585267"/>
          <a:ext cx="1476011" cy="959407"/>
        </a:xfrm>
        <a:prstGeom prst="roundRect">
          <a:avLst/>
        </a:prstGeom>
        <a:solidFill>
          <a:schemeClr val="accent1">
            <a:shade val="50000"/>
            <a:hueOff val="417046"/>
            <a:satOff val="-35585"/>
            <a:lumOff val="26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Financial</a:t>
          </a:r>
        </a:p>
      </dsp:txBody>
      <dsp:txXfrm>
        <a:off x="1929144" y="1632101"/>
        <a:ext cx="1382343" cy="865739"/>
      </dsp:txXfrm>
    </dsp:sp>
    <dsp:sp modelId="{5E865BC1-84FB-4AEE-A4DD-D5BF2B8C2EF1}">
      <dsp:nvSpPr>
        <dsp:cNvPr id="0" name=""/>
        <dsp:cNvSpPr/>
      </dsp:nvSpPr>
      <dsp:spPr>
        <a:xfrm>
          <a:off x="2620316" y="481017"/>
          <a:ext cx="3167908" cy="3167908"/>
        </a:xfrm>
        <a:custGeom>
          <a:avLst/>
          <a:gdLst/>
          <a:ahLst/>
          <a:cxnLst/>
          <a:rect l="0" t="0" r="0" b="0"/>
          <a:pathLst>
            <a:path>
              <a:moveTo>
                <a:pt x="78070" y="1092808"/>
              </a:moveTo>
              <a:arcTo wR="1583954" hR="1583954" stAng="11883829" swAng="2623871"/>
            </a:path>
          </a:pathLst>
        </a:custGeom>
        <a:noFill/>
        <a:ln w="6350" cap="flat" cmpd="sng" algn="ctr">
          <a:solidFill>
            <a:schemeClr val="accent1">
              <a:shade val="90000"/>
              <a:hueOff val="442567"/>
              <a:satOff val="-35431"/>
              <a:lumOff val="24079"/>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CAD41A-F4D7-4159-9CC5-689BBBFF09E6}">
      <dsp:nvSpPr>
        <dsp:cNvPr id="0" name=""/>
        <dsp:cNvSpPr/>
      </dsp:nvSpPr>
      <dsp:spPr>
        <a:xfrm>
          <a:off x="3081711" y="1965741"/>
          <a:ext cx="1225767" cy="1225767"/>
        </a:xfrm>
        <a:prstGeom prst="ellipse">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Barriers</a:t>
          </a:r>
        </a:p>
      </dsp:txBody>
      <dsp:txXfrm>
        <a:off x="3261220" y="2145250"/>
        <a:ext cx="866749" cy="866749"/>
      </dsp:txXfrm>
    </dsp:sp>
    <dsp:sp modelId="{2B1A4408-3F62-468D-87A1-730EF3F781BC}">
      <dsp:nvSpPr>
        <dsp:cNvPr id="0" name=""/>
        <dsp:cNvSpPr/>
      </dsp:nvSpPr>
      <dsp:spPr>
        <a:xfrm rot="16200000">
          <a:off x="3523994" y="1421667"/>
          <a:ext cx="341201" cy="463685"/>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575174" y="1565584"/>
        <a:ext cx="238841" cy="278211"/>
      </dsp:txXfrm>
    </dsp:sp>
    <dsp:sp modelId="{408284B7-EEFC-49A2-8329-168763A30FBC}">
      <dsp:nvSpPr>
        <dsp:cNvPr id="0" name=""/>
        <dsp:cNvSpPr/>
      </dsp:nvSpPr>
      <dsp:spPr>
        <a:xfrm>
          <a:off x="2885933" y="17726"/>
          <a:ext cx="1617322" cy="1304239"/>
        </a:xfrm>
        <a:prstGeom prst="ellipse">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Legislative</a:t>
          </a:r>
        </a:p>
      </dsp:txBody>
      <dsp:txXfrm>
        <a:off x="3122784" y="208727"/>
        <a:ext cx="1143620" cy="922237"/>
      </dsp:txXfrm>
    </dsp:sp>
    <dsp:sp modelId="{DF73C54C-767C-479A-9734-C5569D8E9F3E}">
      <dsp:nvSpPr>
        <dsp:cNvPr id="0" name=""/>
        <dsp:cNvSpPr/>
      </dsp:nvSpPr>
      <dsp:spPr>
        <a:xfrm rot="20579227">
          <a:off x="4356856" y="2113063"/>
          <a:ext cx="203168" cy="463685"/>
        </a:xfrm>
        <a:prstGeom prst="rightArrow">
          <a:avLst>
            <a:gd name="adj1" fmla="val 60000"/>
            <a:gd name="adj2" fmla="val 50000"/>
          </a:avLst>
        </a:prstGeom>
        <a:solidFill>
          <a:schemeClr val="accent2">
            <a:shade val="90000"/>
            <a:hueOff val="94111"/>
            <a:satOff val="-1860"/>
            <a:lumOff val="61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358190" y="2214717"/>
        <a:ext cx="142218" cy="278211"/>
      </dsp:txXfrm>
    </dsp:sp>
    <dsp:sp modelId="{837E3FCD-2779-40A7-B1EA-F1D6E5C9638C}">
      <dsp:nvSpPr>
        <dsp:cNvPr id="0" name=""/>
        <dsp:cNvSpPr/>
      </dsp:nvSpPr>
      <dsp:spPr>
        <a:xfrm>
          <a:off x="4534791" y="1231347"/>
          <a:ext cx="2303250" cy="1475653"/>
        </a:xfrm>
        <a:prstGeom prst="ellipse">
          <a:avLst/>
        </a:prstGeom>
        <a:solidFill>
          <a:schemeClr val="accent2">
            <a:shade val="80000"/>
            <a:hueOff val="94119"/>
            <a:satOff val="-1934"/>
            <a:lumOff val="67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Institutional</a:t>
          </a:r>
        </a:p>
      </dsp:txBody>
      <dsp:txXfrm>
        <a:off x="4872094" y="1447451"/>
        <a:ext cx="1628644" cy="1043445"/>
      </dsp:txXfrm>
    </dsp:sp>
    <dsp:sp modelId="{7A541499-351C-4EBE-BB75-0A55902D79D1}">
      <dsp:nvSpPr>
        <dsp:cNvPr id="0" name=""/>
        <dsp:cNvSpPr/>
      </dsp:nvSpPr>
      <dsp:spPr>
        <a:xfrm rot="3240000">
          <a:off x="4066646" y="3073381"/>
          <a:ext cx="311708" cy="463685"/>
        </a:xfrm>
        <a:prstGeom prst="rightArrow">
          <a:avLst>
            <a:gd name="adj1" fmla="val 60000"/>
            <a:gd name="adj2" fmla="val 50000"/>
          </a:avLst>
        </a:prstGeom>
        <a:solidFill>
          <a:schemeClr val="accent2">
            <a:shade val="90000"/>
            <a:hueOff val="188223"/>
            <a:satOff val="-3720"/>
            <a:lumOff val="122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085920" y="3128292"/>
        <a:ext cx="218196" cy="278211"/>
      </dsp:txXfrm>
    </dsp:sp>
    <dsp:sp modelId="{02FA6C99-5A68-451B-8737-07EE37F8285E}">
      <dsp:nvSpPr>
        <dsp:cNvPr id="0" name=""/>
        <dsp:cNvSpPr/>
      </dsp:nvSpPr>
      <dsp:spPr>
        <a:xfrm>
          <a:off x="4050442" y="3440968"/>
          <a:ext cx="1532209" cy="1363782"/>
        </a:xfrm>
        <a:prstGeom prst="ellipse">
          <a:avLst/>
        </a:prstGeom>
        <a:solidFill>
          <a:schemeClr val="accent2">
            <a:shade val="80000"/>
            <a:hueOff val="188238"/>
            <a:satOff val="-3868"/>
            <a:lumOff val="1356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Technical</a:t>
          </a:r>
        </a:p>
      </dsp:txBody>
      <dsp:txXfrm>
        <a:off x="4274829" y="3640689"/>
        <a:ext cx="1083435" cy="964340"/>
      </dsp:txXfrm>
    </dsp:sp>
    <dsp:sp modelId="{93FBDD63-8EA4-4FDB-B1EF-8F19E6D46FC1}">
      <dsp:nvSpPr>
        <dsp:cNvPr id="0" name=""/>
        <dsp:cNvSpPr/>
      </dsp:nvSpPr>
      <dsp:spPr>
        <a:xfrm rot="7560000">
          <a:off x="2996601" y="3083534"/>
          <a:ext cx="325422" cy="463685"/>
        </a:xfrm>
        <a:prstGeom prst="rightArrow">
          <a:avLst>
            <a:gd name="adj1" fmla="val 60000"/>
            <a:gd name="adj2" fmla="val 50000"/>
          </a:avLst>
        </a:prstGeom>
        <a:solidFill>
          <a:schemeClr val="accent2">
            <a:shade val="90000"/>
            <a:hueOff val="282334"/>
            <a:satOff val="-5581"/>
            <a:lumOff val="183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074106" y="3136780"/>
        <a:ext cx="227795" cy="278211"/>
      </dsp:txXfrm>
    </dsp:sp>
    <dsp:sp modelId="{39561967-1E96-48C2-8D68-0AD08E551EF6}">
      <dsp:nvSpPr>
        <dsp:cNvPr id="0" name=""/>
        <dsp:cNvSpPr/>
      </dsp:nvSpPr>
      <dsp:spPr>
        <a:xfrm>
          <a:off x="1890751" y="3440968"/>
          <a:ext cx="1363782" cy="1363782"/>
        </a:xfrm>
        <a:prstGeom prst="ellipse">
          <a:avLst/>
        </a:prstGeom>
        <a:solidFill>
          <a:schemeClr val="accent2">
            <a:shade val="80000"/>
            <a:hueOff val="282358"/>
            <a:satOff val="-5803"/>
            <a:lumOff val="203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Financial</a:t>
          </a:r>
        </a:p>
      </dsp:txBody>
      <dsp:txXfrm>
        <a:off x="2090472" y="3640689"/>
        <a:ext cx="964340" cy="964340"/>
      </dsp:txXfrm>
    </dsp:sp>
    <dsp:sp modelId="{3A18B501-E571-4579-B565-3D4247893281}">
      <dsp:nvSpPr>
        <dsp:cNvPr id="0" name=""/>
        <dsp:cNvSpPr/>
      </dsp:nvSpPr>
      <dsp:spPr>
        <a:xfrm rot="11722493">
          <a:off x="2731930" y="2119044"/>
          <a:ext cx="268901" cy="463685"/>
        </a:xfrm>
        <a:prstGeom prst="rightArrow">
          <a:avLst>
            <a:gd name="adj1" fmla="val 60000"/>
            <a:gd name="adj2" fmla="val 50000"/>
          </a:avLst>
        </a:prstGeom>
        <a:solidFill>
          <a:schemeClr val="accent2">
            <a:shade val="90000"/>
            <a:hueOff val="376446"/>
            <a:satOff val="-7441"/>
            <a:lumOff val="2453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811156" y="2222475"/>
        <a:ext cx="188231" cy="278211"/>
      </dsp:txXfrm>
    </dsp:sp>
    <dsp:sp modelId="{16454139-1BA0-4990-937F-25BF5B19004F}">
      <dsp:nvSpPr>
        <dsp:cNvPr id="0" name=""/>
        <dsp:cNvSpPr/>
      </dsp:nvSpPr>
      <dsp:spPr>
        <a:xfrm>
          <a:off x="191990" y="1302418"/>
          <a:ext cx="2572406" cy="1333506"/>
        </a:xfrm>
        <a:prstGeom prst="ellipse">
          <a:avLst/>
        </a:prstGeom>
        <a:solidFill>
          <a:schemeClr val="accent2">
            <a:shade val="80000"/>
            <a:hueOff val="376477"/>
            <a:satOff val="-7737"/>
            <a:lumOff val="271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Communication </a:t>
          </a:r>
        </a:p>
      </dsp:txBody>
      <dsp:txXfrm>
        <a:off x="568710" y="1497705"/>
        <a:ext cx="1818966" cy="9429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34F6D8-5188-4AA8-83BD-2C66775E1082}">
      <dsp:nvSpPr>
        <dsp:cNvPr id="0" name=""/>
        <dsp:cNvSpPr/>
      </dsp:nvSpPr>
      <dsp:spPr>
        <a:xfrm>
          <a:off x="5231202" y="1991327"/>
          <a:ext cx="1635004" cy="1635004"/>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Motivate</a:t>
          </a:r>
        </a:p>
      </dsp:txBody>
      <dsp:txXfrm>
        <a:off x="5470643" y="2230768"/>
        <a:ext cx="1156122" cy="1156122"/>
      </dsp:txXfrm>
    </dsp:sp>
    <dsp:sp modelId="{6B28C58E-BECB-4BAA-8B04-46B9C085DD6C}">
      <dsp:nvSpPr>
        <dsp:cNvPr id="0" name=""/>
        <dsp:cNvSpPr/>
      </dsp:nvSpPr>
      <dsp:spPr>
        <a:xfrm rot="16200000">
          <a:off x="5797094" y="1727237"/>
          <a:ext cx="503219" cy="24960"/>
        </a:xfrm>
        <a:custGeom>
          <a:avLst/>
          <a:gdLst/>
          <a:ahLst/>
          <a:cxnLst/>
          <a:rect l="0" t="0" r="0" b="0"/>
          <a:pathLst>
            <a:path>
              <a:moveTo>
                <a:pt x="0" y="12480"/>
              </a:moveTo>
              <a:lnTo>
                <a:pt x="503219"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036123" y="1727137"/>
        <a:ext cx="25160" cy="25160"/>
      </dsp:txXfrm>
    </dsp:sp>
    <dsp:sp modelId="{D9A51C4E-D3A0-4C73-AD43-EE47FAA4DA49}">
      <dsp:nvSpPr>
        <dsp:cNvPr id="0" name=""/>
        <dsp:cNvSpPr/>
      </dsp:nvSpPr>
      <dsp:spPr>
        <a:xfrm>
          <a:off x="5237194" y="-122632"/>
          <a:ext cx="1623019" cy="161074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Show the benefits of the action</a:t>
          </a:r>
          <a:endParaRPr lang="en-US" sz="1600" kern="1200" dirty="0"/>
        </a:p>
      </dsp:txBody>
      <dsp:txXfrm>
        <a:off x="5474880" y="113255"/>
        <a:ext cx="1147647" cy="1138966"/>
      </dsp:txXfrm>
    </dsp:sp>
    <dsp:sp modelId="{63EC3C6C-6B12-4E85-B96A-ED1ECAFA0A3E}">
      <dsp:nvSpPr>
        <dsp:cNvPr id="0" name=""/>
        <dsp:cNvSpPr/>
      </dsp:nvSpPr>
      <dsp:spPr>
        <a:xfrm rot="19800000">
          <a:off x="6732284" y="2296545"/>
          <a:ext cx="364209" cy="24960"/>
        </a:xfrm>
        <a:custGeom>
          <a:avLst/>
          <a:gdLst/>
          <a:ahLst/>
          <a:cxnLst/>
          <a:rect l="0" t="0" r="0" b="0"/>
          <a:pathLst>
            <a:path>
              <a:moveTo>
                <a:pt x="0" y="12480"/>
              </a:moveTo>
              <a:lnTo>
                <a:pt x="364209"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905283" y="2299920"/>
        <a:ext cx="18210" cy="18210"/>
      </dsp:txXfrm>
    </dsp:sp>
    <dsp:sp modelId="{0CCAA55E-E20D-4A2F-BD8C-552118F0804C}">
      <dsp:nvSpPr>
        <dsp:cNvPr id="0" name=""/>
        <dsp:cNvSpPr/>
      </dsp:nvSpPr>
      <dsp:spPr>
        <a:xfrm>
          <a:off x="6934375" y="832772"/>
          <a:ext cx="1911156" cy="1826021"/>
        </a:xfrm>
        <a:prstGeom prst="ellipse">
          <a:avLst/>
        </a:prstGeom>
        <a:solidFill>
          <a:schemeClr val="accent1">
            <a:shade val="80000"/>
            <a:hueOff val="163806"/>
            <a:satOff val="-13636"/>
            <a:lumOff val="77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Use the environment as a tool: local context, strategies, targets</a:t>
          </a:r>
        </a:p>
      </dsp:txBody>
      <dsp:txXfrm>
        <a:off x="7214257" y="1100187"/>
        <a:ext cx="1351392" cy="1291191"/>
      </dsp:txXfrm>
    </dsp:sp>
    <dsp:sp modelId="{A5BEC731-B559-4875-AA4B-4A585E2D08C0}">
      <dsp:nvSpPr>
        <dsp:cNvPr id="0" name=""/>
        <dsp:cNvSpPr/>
      </dsp:nvSpPr>
      <dsp:spPr>
        <a:xfrm rot="1800000">
          <a:off x="6733104" y="3293093"/>
          <a:ext cx="351974" cy="24960"/>
        </a:xfrm>
        <a:custGeom>
          <a:avLst/>
          <a:gdLst/>
          <a:ahLst/>
          <a:cxnLst/>
          <a:rect l="0" t="0" r="0" b="0"/>
          <a:pathLst>
            <a:path>
              <a:moveTo>
                <a:pt x="0" y="12480"/>
              </a:moveTo>
              <a:lnTo>
                <a:pt x="351974"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900292" y="3296774"/>
        <a:ext cx="17598" cy="17598"/>
      </dsp:txXfrm>
    </dsp:sp>
    <dsp:sp modelId="{7E885F12-176B-4CC6-9D80-77C7CF936564}">
      <dsp:nvSpPr>
        <dsp:cNvPr id="0" name=""/>
        <dsp:cNvSpPr/>
      </dsp:nvSpPr>
      <dsp:spPr>
        <a:xfrm>
          <a:off x="6884221" y="3028270"/>
          <a:ext cx="2011463" cy="1687209"/>
        </a:xfrm>
        <a:prstGeom prst="ellipse">
          <a:avLst/>
        </a:prstGeom>
        <a:solidFill>
          <a:schemeClr val="accent1">
            <a:shade val="80000"/>
            <a:hueOff val="327612"/>
            <a:satOff val="-27272"/>
            <a:lumOff val="154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Speak on the top management's language</a:t>
          </a:r>
        </a:p>
      </dsp:txBody>
      <dsp:txXfrm>
        <a:off x="7178793" y="3275356"/>
        <a:ext cx="1422319" cy="1193037"/>
      </dsp:txXfrm>
    </dsp:sp>
    <dsp:sp modelId="{C49A71ED-DED5-4340-BF05-F1319329351D}">
      <dsp:nvSpPr>
        <dsp:cNvPr id="0" name=""/>
        <dsp:cNvSpPr/>
      </dsp:nvSpPr>
      <dsp:spPr>
        <a:xfrm rot="5218583">
          <a:off x="5984627" y="3725722"/>
          <a:ext cx="226334" cy="24960"/>
        </a:xfrm>
        <a:custGeom>
          <a:avLst/>
          <a:gdLst/>
          <a:ahLst/>
          <a:cxnLst/>
          <a:rect l="0" t="0" r="0" b="0"/>
          <a:pathLst>
            <a:path>
              <a:moveTo>
                <a:pt x="0" y="12480"/>
              </a:moveTo>
              <a:lnTo>
                <a:pt x="226334"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092136" y="3732544"/>
        <a:ext cx="11316" cy="11316"/>
      </dsp:txXfrm>
    </dsp:sp>
    <dsp:sp modelId="{DE6C221E-69D2-4693-B3AC-0E21F0F0F5C5}">
      <dsp:nvSpPr>
        <dsp:cNvPr id="0" name=""/>
        <dsp:cNvSpPr/>
      </dsp:nvSpPr>
      <dsp:spPr>
        <a:xfrm>
          <a:off x="4959172" y="3849981"/>
          <a:ext cx="2403668" cy="2169879"/>
        </a:xfrm>
        <a:prstGeom prst="ellipse">
          <a:avLst/>
        </a:prstGeom>
        <a:solidFill>
          <a:schemeClr val="accent1">
            <a:shade val="80000"/>
            <a:hueOff val="491417"/>
            <a:satOff val="-40907"/>
            <a:lumOff val="231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SMEs do things for their own reason. What is this own reason? - identify the need in terms of business, marketing, other</a:t>
          </a:r>
        </a:p>
      </dsp:txBody>
      <dsp:txXfrm>
        <a:off x="5311181" y="4167752"/>
        <a:ext cx="1699650" cy="1534337"/>
      </dsp:txXfrm>
    </dsp:sp>
    <dsp:sp modelId="{9F1545CD-B39D-496C-8D92-63C913C4DFE7}">
      <dsp:nvSpPr>
        <dsp:cNvPr id="0" name=""/>
        <dsp:cNvSpPr/>
      </dsp:nvSpPr>
      <dsp:spPr>
        <a:xfrm rot="9133038">
          <a:off x="5175273" y="3214541"/>
          <a:ext cx="159353" cy="24960"/>
        </a:xfrm>
        <a:custGeom>
          <a:avLst/>
          <a:gdLst/>
          <a:ahLst/>
          <a:cxnLst/>
          <a:rect l="0" t="0" r="0" b="0"/>
          <a:pathLst>
            <a:path>
              <a:moveTo>
                <a:pt x="0" y="12480"/>
              </a:moveTo>
              <a:lnTo>
                <a:pt x="159353"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5250966" y="3223038"/>
        <a:ext cx="7967" cy="7967"/>
      </dsp:txXfrm>
    </dsp:sp>
    <dsp:sp modelId="{E78892EC-EE34-4D4A-ADAF-E0AF0A8EE940}">
      <dsp:nvSpPr>
        <dsp:cNvPr id="0" name=""/>
        <dsp:cNvSpPr/>
      </dsp:nvSpPr>
      <dsp:spPr>
        <a:xfrm>
          <a:off x="2718305" y="2598822"/>
          <a:ext cx="2625375" cy="2546093"/>
        </a:xfrm>
        <a:prstGeom prst="ellipse">
          <a:avLst/>
        </a:prstGeom>
        <a:solidFill>
          <a:schemeClr val="accent1">
            <a:shade val="80000"/>
            <a:hueOff val="655223"/>
            <a:satOff val="-54543"/>
            <a:lumOff val="308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Learning / motivation is effective when one wants to know </a:t>
          </a:r>
          <a:r>
            <a:rPr lang="en-US" sz="1600" b="1" kern="1200" dirty="0"/>
            <a:t>something</a:t>
          </a:r>
          <a:r>
            <a:rPr lang="en-US" sz="1600" b="0" kern="1200" dirty="0"/>
            <a:t>. Learn more about your energy culture, consumption, carbon footprint  </a:t>
          </a:r>
        </a:p>
      </dsp:txBody>
      <dsp:txXfrm>
        <a:off x="3102782" y="2971689"/>
        <a:ext cx="1856421" cy="1800359"/>
      </dsp:txXfrm>
    </dsp:sp>
    <dsp:sp modelId="{A932C2B0-4AAA-4DE0-8881-A02BAB2B8640}">
      <dsp:nvSpPr>
        <dsp:cNvPr id="0" name=""/>
        <dsp:cNvSpPr/>
      </dsp:nvSpPr>
      <dsp:spPr>
        <a:xfrm rot="12600000">
          <a:off x="4882535" y="2264825"/>
          <a:ext cx="491087" cy="24960"/>
        </a:xfrm>
        <a:custGeom>
          <a:avLst/>
          <a:gdLst/>
          <a:ahLst/>
          <a:cxnLst/>
          <a:rect l="0" t="0" r="0" b="0"/>
          <a:pathLst>
            <a:path>
              <a:moveTo>
                <a:pt x="0" y="12480"/>
              </a:moveTo>
              <a:lnTo>
                <a:pt x="491087" y="12480"/>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5115802" y="2265029"/>
        <a:ext cx="24554" cy="24554"/>
      </dsp:txXfrm>
    </dsp:sp>
    <dsp:sp modelId="{65C4E367-CB9D-4C21-824B-458AFD06F90A}">
      <dsp:nvSpPr>
        <dsp:cNvPr id="0" name=""/>
        <dsp:cNvSpPr/>
      </dsp:nvSpPr>
      <dsp:spPr>
        <a:xfrm>
          <a:off x="3389952" y="928281"/>
          <a:ext cx="1635004" cy="1635004"/>
        </a:xfrm>
        <a:prstGeom prst="ellipse">
          <a:avLst/>
        </a:prstGeom>
        <a:solidFill>
          <a:schemeClr val="accent1">
            <a:shade val="80000"/>
            <a:hueOff val="819029"/>
            <a:satOff val="-68179"/>
            <a:lumOff val="385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0" kern="1200" dirty="0"/>
            <a:t>Make energy efficiency a habit!</a:t>
          </a:r>
        </a:p>
      </dsp:txBody>
      <dsp:txXfrm>
        <a:off x="3629393" y="1167722"/>
        <a:ext cx="1156122" cy="11561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E3653-2C2F-48D3-9C4D-ADF8F12EC353}">
      <dsp:nvSpPr>
        <dsp:cNvPr id="0" name=""/>
        <dsp:cNvSpPr/>
      </dsp:nvSpPr>
      <dsp:spPr>
        <a:xfrm>
          <a:off x="0" y="318374"/>
          <a:ext cx="9145044" cy="5040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587C3E-1746-405C-BC5D-042E4E760B73}">
      <dsp:nvSpPr>
        <dsp:cNvPr id="0" name=""/>
        <dsp:cNvSpPr/>
      </dsp:nvSpPr>
      <dsp:spPr>
        <a:xfrm>
          <a:off x="457252" y="23174"/>
          <a:ext cx="6401530" cy="590400"/>
        </a:xfrm>
        <a:prstGeom prst="roundRect">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63" tIns="0" rIns="241963"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To risk as little as possible</a:t>
          </a:r>
        </a:p>
      </dsp:txBody>
      <dsp:txXfrm>
        <a:off x="486073" y="51995"/>
        <a:ext cx="6343888" cy="532758"/>
      </dsp:txXfrm>
    </dsp:sp>
    <dsp:sp modelId="{75BC775E-7596-4D5C-B41D-A28D4C170733}">
      <dsp:nvSpPr>
        <dsp:cNvPr id="0" name=""/>
        <dsp:cNvSpPr/>
      </dsp:nvSpPr>
      <dsp:spPr>
        <a:xfrm>
          <a:off x="0" y="1225574"/>
          <a:ext cx="9145044" cy="504000"/>
        </a:xfrm>
        <a:prstGeom prst="rect">
          <a:avLst/>
        </a:prstGeom>
        <a:solidFill>
          <a:schemeClr val="lt1">
            <a:alpha val="90000"/>
            <a:hueOff val="0"/>
            <a:satOff val="0"/>
            <a:lumOff val="0"/>
            <a:alphaOff val="0"/>
          </a:schemeClr>
        </a:solidFill>
        <a:ln w="12700" cap="flat" cmpd="sng" algn="ctr">
          <a:solidFill>
            <a:schemeClr val="accent2">
              <a:shade val="50000"/>
              <a:hueOff val="177928"/>
              <a:satOff val="-4576"/>
              <a:lumOff val="17346"/>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60BAA5-F8EB-45D9-8EF5-2FA692850A2F}">
      <dsp:nvSpPr>
        <dsp:cNvPr id="0" name=""/>
        <dsp:cNvSpPr/>
      </dsp:nvSpPr>
      <dsp:spPr>
        <a:xfrm>
          <a:off x="457252" y="930374"/>
          <a:ext cx="6401530" cy="590400"/>
        </a:xfrm>
        <a:prstGeom prst="roundRect">
          <a:avLst/>
        </a:prstGeom>
        <a:solidFill>
          <a:schemeClr val="accent2">
            <a:shade val="50000"/>
            <a:hueOff val="191051"/>
            <a:satOff val="-5066"/>
            <a:lumOff val="190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63" tIns="0" rIns="241963"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Not having to worry</a:t>
          </a:r>
        </a:p>
      </dsp:txBody>
      <dsp:txXfrm>
        <a:off x="486073" y="959195"/>
        <a:ext cx="6343888" cy="532758"/>
      </dsp:txXfrm>
    </dsp:sp>
    <dsp:sp modelId="{C5225764-0C7B-465F-8811-DEB3D98DF226}">
      <dsp:nvSpPr>
        <dsp:cNvPr id="0" name=""/>
        <dsp:cNvSpPr/>
      </dsp:nvSpPr>
      <dsp:spPr>
        <a:xfrm>
          <a:off x="0" y="2132775"/>
          <a:ext cx="9145044" cy="504000"/>
        </a:xfrm>
        <a:prstGeom prst="rect">
          <a:avLst/>
        </a:prstGeom>
        <a:solidFill>
          <a:schemeClr val="lt1">
            <a:alpha val="90000"/>
            <a:hueOff val="0"/>
            <a:satOff val="0"/>
            <a:lumOff val="0"/>
            <a:alphaOff val="0"/>
          </a:schemeClr>
        </a:solidFill>
        <a:ln w="12700" cap="flat" cmpd="sng" algn="ctr">
          <a:solidFill>
            <a:schemeClr val="accent2">
              <a:shade val="50000"/>
              <a:hueOff val="355856"/>
              <a:satOff val="-9153"/>
              <a:lumOff val="346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BBF2FE-E6B4-4B5A-8806-F2904A599AF3}">
      <dsp:nvSpPr>
        <dsp:cNvPr id="0" name=""/>
        <dsp:cNvSpPr/>
      </dsp:nvSpPr>
      <dsp:spPr>
        <a:xfrm>
          <a:off x="457252" y="1837575"/>
          <a:ext cx="6401530" cy="590400"/>
        </a:xfrm>
        <a:prstGeom prst="roundRect">
          <a:avLst/>
        </a:prstGeom>
        <a:solidFill>
          <a:schemeClr val="accent2">
            <a:shade val="50000"/>
            <a:hueOff val="382102"/>
            <a:satOff val="-10132"/>
            <a:lumOff val="380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63" tIns="0" rIns="241963"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To be appreciated and rewarded</a:t>
          </a:r>
        </a:p>
      </dsp:txBody>
      <dsp:txXfrm>
        <a:off x="486073" y="1866396"/>
        <a:ext cx="6343888" cy="532758"/>
      </dsp:txXfrm>
    </dsp:sp>
    <dsp:sp modelId="{1C4C074D-E6D5-4063-9500-03E3FA6C5155}">
      <dsp:nvSpPr>
        <dsp:cNvPr id="0" name=""/>
        <dsp:cNvSpPr/>
      </dsp:nvSpPr>
      <dsp:spPr>
        <a:xfrm>
          <a:off x="0" y="3039974"/>
          <a:ext cx="9145044" cy="504000"/>
        </a:xfrm>
        <a:prstGeom prst="rect">
          <a:avLst/>
        </a:prstGeom>
        <a:solidFill>
          <a:schemeClr val="lt1">
            <a:alpha val="90000"/>
            <a:hueOff val="0"/>
            <a:satOff val="0"/>
            <a:lumOff val="0"/>
            <a:alphaOff val="0"/>
          </a:schemeClr>
        </a:solidFill>
        <a:ln w="12700" cap="flat" cmpd="sng" algn="ctr">
          <a:solidFill>
            <a:schemeClr val="accent2">
              <a:shade val="50000"/>
              <a:hueOff val="355856"/>
              <a:satOff val="-9153"/>
              <a:lumOff val="346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D4F1EC-CD57-4F58-A30C-F14C6D582613}">
      <dsp:nvSpPr>
        <dsp:cNvPr id="0" name=""/>
        <dsp:cNvSpPr/>
      </dsp:nvSpPr>
      <dsp:spPr>
        <a:xfrm>
          <a:off x="457252" y="2744775"/>
          <a:ext cx="6401530" cy="590400"/>
        </a:xfrm>
        <a:prstGeom prst="roundRect">
          <a:avLst/>
        </a:prstGeom>
        <a:solidFill>
          <a:schemeClr val="accent2">
            <a:shade val="50000"/>
            <a:hueOff val="382102"/>
            <a:satOff val="-10132"/>
            <a:lumOff val="380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63" tIns="0" rIns="241963"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Have control over what he/she does</a:t>
          </a:r>
        </a:p>
      </dsp:txBody>
      <dsp:txXfrm>
        <a:off x="486073" y="2773596"/>
        <a:ext cx="6343888" cy="532758"/>
      </dsp:txXfrm>
    </dsp:sp>
    <dsp:sp modelId="{121D4D16-027D-4B1A-901C-C06C8189B07E}">
      <dsp:nvSpPr>
        <dsp:cNvPr id="0" name=""/>
        <dsp:cNvSpPr/>
      </dsp:nvSpPr>
      <dsp:spPr>
        <a:xfrm>
          <a:off x="0" y="3947175"/>
          <a:ext cx="9145044" cy="504000"/>
        </a:xfrm>
        <a:prstGeom prst="rect">
          <a:avLst/>
        </a:prstGeom>
        <a:solidFill>
          <a:schemeClr val="lt1">
            <a:alpha val="90000"/>
            <a:hueOff val="0"/>
            <a:satOff val="0"/>
            <a:lumOff val="0"/>
            <a:alphaOff val="0"/>
          </a:schemeClr>
        </a:solidFill>
        <a:ln w="12700" cap="flat" cmpd="sng" algn="ctr">
          <a:solidFill>
            <a:schemeClr val="accent2">
              <a:shade val="50000"/>
              <a:hueOff val="177928"/>
              <a:satOff val="-4576"/>
              <a:lumOff val="17346"/>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EA23BB-C0B2-4B22-858E-E9B4C84C3D2A}">
      <dsp:nvSpPr>
        <dsp:cNvPr id="0" name=""/>
        <dsp:cNvSpPr/>
      </dsp:nvSpPr>
      <dsp:spPr>
        <a:xfrm>
          <a:off x="457252" y="3651975"/>
          <a:ext cx="6401530" cy="590400"/>
        </a:xfrm>
        <a:prstGeom prst="roundRect">
          <a:avLst/>
        </a:prstGeom>
        <a:solidFill>
          <a:schemeClr val="accent2">
            <a:shade val="50000"/>
            <a:hueOff val="191051"/>
            <a:satOff val="-5066"/>
            <a:lumOff val="190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63" tIns="0" rIns="241963"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To have profit</a:t>
          </a:r>
        </a:p>
      </dsp:txBody>
      <dsp:txXfrm>
        <a:off x="486073" y="3680796"/>
        <a:ext cx="6343888" cy="532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376A33-16D4-42AB-887E-AF6EFD572227}">
      <dsp:nvSpPr>
        <dsp:cNvPr id="0" name=""/>
        <dsp:cNvSpPr/>
      </dsp:nvSpPr>
      <dsp:spPr>
        <a:xfrm>
          <a:off x="1802878" y="326206"/>
          <a:ext cx="4426710" cy="4426710"/>
        </a:xfrm>
        <a:prstGeom prst="pie">
          <a:avLst>
            <a:gd name="adj1" fmla="val 16200000"/>
            <a:gd name="adj2" fmla="val 2052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panose="020B0502040504020204" pitchFamily="34" charset="0"/>
              <a:ea typeface="Noto Sans" panose="020B0502040504020204" pitchFamily="34" charset="0"/>
              <a:cs typeface="Noto Sans" panose="020B0502040504020204" pitchFamily="34" charset="0"/>
            </a:rPr>
            <a:t>Earnings in the company's cash flow</a:t>
          </a:r>
        </a:p>
      </dsp:txBody>
      <dsp:txXfrm>
        <a:off x="4112145" y="1070315"/>
        <a:ext cx="1422871" cy="948580"/>
      </dsp:txXfrm>
    </dsp:sp>
    <dsp:sp modelId="{FB03F377-E483-4102-93CE-CDBAA0F49452}">
      <dsp:nvSpPr>
        <dsp:cNvPr id="0" name=""/>
        <dsp:cNvSpPr/>
      </dsp:nvSpPr>
      <dsp:spPr>
        <a:xfrm>
          <a:off x="1840821" y="444252"/>
          <a:ext cx="4426710" cy="4426710"/>
        </a:xfrm>
        <a:prstGeom prst="pie">
          <a:avLst>
            <a:gd name="adj1" fmla="val 20520000"/>
            <a:gd name="adj2" fmla="val 324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panose="020B0502040504020204" pitchFamily="34" charset="0"/>
              <a:ea typeface="Noto Sans" panose="020B0502040504020204" pitchFamily="34" charset="0"/>
              <a:cs typeface="Noto Sans" panose="020B0502040504020204" pitchFamily="34" charset="0"/>
            </a:rPr>
            <a:t>Reduction of energy consumption throughout the life of the solution</a:t>
          </a:r>
        </a:p>
      </dsp:txBody>
      <dsp:txXfrm>
        <a:off x="4691834" y="2466837"/>
        <a:ext cx="1317473" cy="1053978"/>
      </dsp:txXfrm>
    </dsp:sp>
    <dsp:sp modelId="{A435AD17-A07C-4F29-9641-4020E3C2F888}">
      <dsp:nvSpPr>
        <dsp:cNvPr id="0" name=""/>
        <dsp:cNvSpPr/>
      </dsp:nvSpPr>
      <dsp:spPr>
        <a:xfrm>
          <a:off x="1740693" y="516976"/>
          <a:ext cx="4426710" cy="4426710"/>
        </a:xfrm>
        <a:prstGeom prst="pie">
          <a:avLst>
            <a:gd name="adj1" fmla="val 3240000"/>
            <a:gd name="adj2" fmla="val 756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panose="020B0502040504020204" pitchFamily="34" charset="0"/>
              <a:ea typeface="Noto Sans" panose="020B0502040504020204" pitchFamily="34" charset="0"/>
              <a:cs typeface="Noto Sans" panose="020B0502040504020204" pitchFamily="34" charset="0"/>
            </a:rPr>
            <a:t>Reduction of the maintenance costs </a:t>
          </a:r>
        </a:p>
      </dsp:txBody>
      <dsp:txXfrm>
        <a:off x="3321661" y="3626214"/>
        <a:ext cx="1264774" cy="1159376"/>
      </dsp:txXfrm>
    </dsp:sp>
    <dsp:sp modelId="{8E1C6DDE-00DF-4A9E-A9D3-F32CAEF8E430}">
      <dsp:nvSpPr>
        <dsp:cNvPr id="0" name=""/>
        <dsp:cNvSpPr/>
      </dsp:nvSpPr>
      <dsp:spPr>
        <a:xfrm>
          <a:off x="1640565" y="444252"/>
          <a:ext cx="4426710" cy="4426710"/>
        </a:xfrm>
        <a:prstGeom prst="pie">
          <a:avLst>
            <a:gd name="adj1" fmla="val 7560000"/>
            <a:gd name="adj2" fmla="val 1188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panose="020B0502040504020204" pitchFamily="34" charset="0"/>
              <a:ea typeface="Noto Sans" panose="020B0502040504020204" pitchFamily="34" charset="0"/>
              <a:cs typeface="Noto Sans" panose="020B0502040504020204" pitchFamily="34" charset="0"/>
            </a:rPr>
            <a:t>Avoiding greenhouse gas emission </a:t>
          </a:r>
        </a:p>
      </dsp:txBody>
      <dsp:txXfrm>
        <a:off x="1898790" y="2466837"/>
        <a:ext cx="1317473" cy="1053978"/>
      </dsp:txXfrm>
    </dsp:sp>
    <dsp:sp modelId="{0073DB1E-3C41-459F-9065-76C644D42473}">
      <dsp:nvSpPr>
        <dsp:cNvPr id="0" name=""/>
        <dsp:cNvSpPr/>
      </dsp:nvSpPr>
      <dsp:spPr>
        <a:xfrm>
          <a:off x="1678508" y="326206"/>
          <a:ext cx="4426710" cy="4426710"/>
        </a:xfrm>
        <a:prstGeom prst="pie">
          <a:avLst>
            <a:gd name="adj1" fmla="val 1188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panose="020B0502040504020204" pitchFamily="34" charset="0"/>
              <a:ea typeface="Noto Sans" panose="020B0502040504020204" pitchFamily="34" charset="0"/>
              <a:cs typeface="Noto Sans" panose="020B0502040504020204" pitchFamily="34" charset="0"/>
            </a:rPr>
            <a:t>Social responsibility</a:t>
          </a:r>
        </a:p>
      </dsp:txBody>
      <dsp:txXfrm>
        <a:off x="2373080" y="1070315"/>
        <a:ext cx="1422871" cy="948580"/>
      </dsp:txXfrm>
    </dsp:sp>
    <dsp:sp modelId="{A4AF1C8E-A179-4662-83E8-6BCD972B0B86}">
      <dsp:nvSpPr>
        <dsp:cNvPr id="0" name=""/>
        <dsp:cNvSpPr/>
      </dsp:nvSpPr>
      <dsp:spPr>
        <a:xfrm>
          <a:off x="1528635" y="52171"/>
          <a:ext cx="4974779" cy="4974779"/>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AA3C775-2332-48F5-AA25-843E867CF77D}">
      <dsp:nvSpPr>
        <dsp:cNvPr id="0" name=""/>
        <dsp:cNvSpPr/>
      </dsp:nvSpPr>
      <dsp:spPr>
        <a:xfrm>
          <a:off x="1567092" y="170178"/>
          <a:ext cx="4974779" cy="4974779"/>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447310-43C9-406D-9874-5D0EEC851E46}">
      <dsp:nvSpPr>
        <dsp:cNvPr id="0" name=""/>
        <dsp:cNvSpPr/>
      </dsp:nvSpPr>
      <dsp:spPr>
        <a:xfrm>
          <a:off x="1466659" y="243125"/>
          <a:ext cx="4974779" cy="4974779"/>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4C7B3A-9149-4110-B2F9-3C60EB88FE8B}">
      <dsp:nvSpPr>
        <dsp:cNvPr id="0" name=""/>
        <dsp:cNvSpPr/>
      </dsp:nvSpPr>
      <dsp:spPr>
        <a:xfrm>
          <a:off x="1366225" y="170178"/>
          <a:ext cx="4974779" cy="4974779"/>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A3616D4-92C1-44A7-8947-A4399C27D639}">
      <dsp:nvSpPr>
        <dsp:cNvPr id="0" name=""/>
        <dsp:cNvSpPr/>
      </dsp:nvSpPr>
      <dsp:spPr>
        <a:xfrm>
          <a:off x="1404682" y="52171"/>
          <a:ext cx="4974779" cy="4974779"/>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D9919-BCF1-443D-BEBD-FB0CD42622BC}">
      <dsp:nvSpPr>
        <dsp:cNvPr id="0" name=""/>
        <dsp:cNvSpPr/>
      </dsp:nvSpPr>
      <dsp:spPr>
        <a:xfrm>
          <a:off x="527521" y="0"/>
          <a:ext cx="7845903" cy="322852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9E5CC2-CCF1-4E14-9FFF-AD16E5F41CD7}">
      <dsp:nvSpPr>
        <dsp:cNvPr id="0" name=""/>
        <dsp:cNvSpPr/>
      </dsp:nvSpPr>
      <dsp:spPr>
        <a:xfrm>
          <a:off x="312790" y="968555"/>
          <a:ext cx="2769142" cy="12914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SMEs’ barriers needs &amp; business target &amp; ambition</a:t>
          </a:r>
        </a:p>
      </dsp:txBody>
      <dsp:txXfrm>
        <a:off x="375831" y="1031596"/>
        <a:ext cx="2643060" cy="1165326"/>
      </dsp:txXfrm>
    </dsp:sp>
    <dsp:sp modelId="{173273AB-CB31-47D5-AD7B-F432EF867665}">
      <dsp:nvSpPr>
        <dsp:cNvPr id="0" name=""/>
        <dsp:cNvSpPr/>
      </dsp:nvSpPr>
      <dsp:spPr>
        <a:xfrm>
          <a:off x="3230666" y="968555"/>
          <a:ext cx="2769142" cy="12914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Relevant services and activities &amp; their multiple benefit</a:t>
          </a:r>
        </a:p>
      </dsp:txBody>
      <dsp:txXfrm>
        <a:off x="3293707" y="1031596"/>
        <a:ext cx="2643060" cy="1165326"/>
      </dsp:txXfrm>
    </dsp:sp>
    <dsp:sp modelId="{55B32C42-AB6C-4D61-95FF-3F9A7ADF9A97}">
      <dsp:nvSpPr>
        <dsp:cNvPr id="0" name=""/>
        <dsp:cNvSpPr/>
      </dsp:nvSpPr>
      <dsp:spPr>
        <a:xfrm>
          <a:off x="6148541" y="968555"/>
          <a:ext cx="2769142" cy="12914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MOTIVATION</a:t>
          </a:r>
        </a:p>
      </dsp:txBody>
      <dsp:txXfrm>
        <a:off x="6211582" y="1031596"/>
        <a:ext cx="2643060" cy="11653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70188-CD4A-4ABE-86B0-5108BA441D57}">
      <dsp:nvSpPr>
        <dsp:cNvPr id="0" name=""/>
        <dsp:cNvSpPr/>
      </dsp:nvSpPr>
      <dsp:spPr>
        <a:xfrm>
          <a:off x="0" y="1143082"/>
          <a:ext cx="8806161" cy="4788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3456" tIns="395732" rIns="683456" bIns="135128" numCol="1" spcCol="1270" anchor="t" anchorCtr="0">
          <a:noAutofit/>
        </a:bodyPr>
        <a:lstStyle/>
        <a:p>
          <a:pPr marL="171450" lvl="1" indent="-171450" algn="l" defTabSz="844550">
            <a:lnSpc>
              <a:spcPct val="90000"/>
            </a:lnSpc>
            <a:spcBef>
              <a:spcPct val="0"/>
            </a:spcBef>
            <a:spcAft>
              <a:spcPct val="15000"/>
            </a:spcAft>
            <a:buChar char="•"/>
          </a:pPr>
          <a:endParaRPr lang="en-US" sz="1900" kern="1200" dirty="0"/>
        </a:p>
      </dsp:txBody>
      <dsp:txXfrm>
        <a:off x="0" y="1143082"/>
        <a:ext cx="8806161" cy="478800"/>
      </dsp:txXfrm>
    </dsp:sp>
    <dsp:sp modelId="{25CB6BAC-F4AC-440B-BE6A-A65E03B06EF8}">
      <dsp:nvSpPr>
        <dsp:cNvPr id="0" name=""/>
        <dsp:cNvSpPr/>
      </dsp:nvSpPr>
      <dsp:spPr>
        <a:xfrm>
          <a:off x="440308" y="862642"/>
          <a:ext cx="6164312" cy="560880"/>
        </a:xfrm>
        <a:prstGeom prst="roundRect">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996" tIns="0" rIns="232996" bIns="0" numCol="1" spcCol="1270" anchor="ctr" anchorCtr="0">
          <a:noAutofit/>
        </a:bodyPr>
        <a:lstStyle/>
        <a:p>
          <a:pPr marL="0" lvl="0" indent="0" algn="l" defTabSz="844550">
            <a:lnSpc>
              <a:spcPct val="90000"/>
            </a:lnSpc>
            <a:spcBef>
              <a:spcPct val="0"/>
            </a:spcBef>
            <a:spcAft>
              <a:spcPct val="35000"/>
            </a:spcAft>
            <a:buNone/>
          </a:pPr>
          <a:r>
            <a:rPr lang="en-US" sz="1900" kern="1200" dirty="0"/>
            <a:t>Creating relevant services and activities</a:t>
          </a:r>
        </a:p>
      </dsp:txBody>
      <dsp:txXfrm>
        <a:off x="467688" y="890022"/>
        <a:ext cx="6109552" cy="506120"/>
      </dsp:txXfrm>
    </dsp:sp>
    <dsp:sp modelId="{AE18B058-B7EE-4821-978E-5AF24D7812EC}">
      <dsp:nvSpPr>
        <dsp:cNvPr id="0" name=""/>
        <dsp:cNvSpPr/>
      </dsp:nvSpPr>
      <dsp:spPr>
        <a:xfrm>
          <a:off x="0" y="2004923"/>
          <a:ext cx="8806161" cy="478800"/>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3456" tIns="395732" rIns="683456" bIns="135128" numCol="1" spcCol="1270" anchor="t" anchorCtr="0">
          <a:noAutofit/>
        </a:bodyPr>
        <a:lstStyle/>
        <a:p>
          <a:pPr marL="171450" lvl="1" indent="-171450" algn="l" defTabSz="844550">
            <a:lnSpc>
              <a:spcPct val="90000"/>
            </a:lnSpc>
            <a:spcBef>
              <a:spcPct val="0"/>
            </a:spcBef>
            <a:spcAft>
              <a:spcPct val="15000"/>
            </a:spcAft>
            <a:buChar char="•"/>
          </a:pPr>
          <a:endParaRPr lang="en-US" sz="1900" kern="1200" dirty="0"/>
        </a:p>
      </dsp:txBody>
      <dsp:txXfrm>
        <a:off x="0" y="2004923"/>
        <a:ext cx="8806161" cy="478800"/>
      </dsp:txXfrm>
    </dsp:sp>
    <dsp:sp modelId="{735FC994-EA16-4FC5-8D2D-205E226AED06}">
      <dsp:nvSpPr>
        <dsp:cNvPr id="0" name=""/>
        <dsp:cNvSpPr/>
      </dsp:nvSpPr>
      <dsp:spPr>
        <a:xfrm>
          <a:off x="440308" y="1724482"/>
          <a:ext cx="6164312" cy="560880"/>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996" tIns="0" rIns="232996" bIns="0" numCol="1" spcCol="1270" anchor="ctr" anchorCtr="0">
          <a:noAutofit/>
        </a:bodyPr>
        <a:lstStyle/>
        <a:p>
          <a:pPr marL="0" lvl="0" indent="0" algn="l" defTabSz="844550">
            <a:lnSpc>
              <a:spcPct val="90000"/>
            </a:lnSpc>
            <a:spcBef>
              <a:spcPct val="0"/>
            </a:spcBef>
            <a:spcAft>
              <a:spcPct val="35000"/>
            </a:spcAft>
            <a:buNone/>
          </a:pPr>
          <a:r>
            <a:rPr lang="en-US" sz="1900" kern="1200" dirty="0"/>
            <a:t>Demonstrating benefits of the collective approach</a:t>
          </a:r>
        </a:p>
      </dsp:txBody>
      <dsp:txXfrm>
        <a:off x="467688" y="1751862"/>
        <a:ext cx="6109552" cy="506120"/>
      </dsp:txXfrm>
    </dsp:sp>
    <dsp:sp modelId="{5727147A-7D0C-4A71-A10E-E327A0B2ED12}">
      <dsp:nvSpPr>
        <dsp:cNvPr id="0" name=""/>
        <dsp:cNvSpPr/>
      </dsp:nvSpPr>
      <dsp:spPr>
        <a:xfrm>
          <a:off x="0" y="2866763"/>
          <a:ext cx="8806161" cy="478800"/>
        </a:xfrm>
        <a:prstGeom prst="rect">
          <a:avLst/>
        </a:prstGeom>
        <a:solidFill>
          <a:schemeClr val="lt1">
            <a:alpha val="90000"/>
            <a:hueOff val="0"/>
            <a:satOff val="0"/>
            <a:lumOff val="0"/>
            <a:alphaOff val="0"/>
          </a:schemeClr>
        </a:solidFill>
        <a:ln w="12700" cap="flat" cmpd="sng" algn="ctr">
          <a:solidFill>
            <a:schemeClr val="accent2">
              <a:shade val="50000"/>
              <a:hueOff val="296547"/>
              <a:satOff val="-7627"/>
              <a:lumOff val="289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3456" tIns="395732" rIns="683456" bIns="135128" numCol="1" spcCol="1270" anchor="t" anchorCtr="0">
          <a:noAutofit/>
        </a:bodyPr>
        <a:lstStyle/>
        <a:p>
          <a:pPr marL="171450" lvl="1" indent="-171450" algn="l" defTabSz="844550">
            <a:lnSpc>
              <a:spcPct val="90000"/>
            </a:lnSpc>
            <a:spcBef>
              <a:spcPct val="0"/>
            </a:spcBef>
            <a:spcAft>
              <a:spcPct val="15000"/>
            </a:spcAft>
            <a:buChar char="•"/>
          </a:pPr>
          <a:endParaRPr lang="en-US" sz="1900" kern="1200" dirty="0"/>
        </a:p>
      </dsp:txBody>
      <dsp:txXfrm>
        <a:off x="0" y="2866763"/>
        <a:ext cx="8806161" cy="478800"/>
      </dsp:txXfrm>
    </dsp:sp>
    <dsp:sp modelId="{53AAB3C2-7DFD-461C-A9C0-B26AAC78263C}">
      <dsp:nvSpPr>
        <dsp:cNvPr id="0" name=""/>
        <dsp:cNvSpPr/>
      </dsp:nvSpPr>
      <dsp:spPr>
        <a:xfrm>
          <a:off x="440308" y="2586323"/>
          <a:ext cx="6164312" cy="560880"/>
        </a:xfrm>
        <a:prstGeom prst="roundRect">
          <a:avLst/>
        </a:prstGeom>
        <a:solidFill>
          <a:schemeClr val="accent2">
            <a:shade val="50000"/>
            <a:hueOff val="318418"/>
            <a:satOff val="-8443"/>
            <a:lumOff val="316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996" tIns="0" rIns="232996" bIns="0" numCol="1" spcCol="1270" anchor="ctr" anchorCtr="0">
          <a:noAutofit/>
        </a:bodyPr>
        <a:lstStyle/>
        <a:p>
          <a:pPr marL="0" lvl="0" indent="0" algn="l" defTabSz="844550">
            <a:lnSpc>
              <a:spcPct val="90000"/>
            </a:lnSpc>
            <a:spcBef>
              <a:spcPct val="0"/>
            </a:spcBef>
            <a:spcAft>
              <a:spcPct val="35000"/>
            </a:spcAft>
            <a:buNone/>
          </a:pPr>
          <a:r>
            <a:rPr lang="en-US" sz="1900" kern="1200" dirty="0"/>
            <a:t>Involving experienced and knowledgeable stakeholders</a:t>
          </a:r>
        </a:p>
      </dsp:txBody>
      <dsp:txXfrm>
        <a:off x="467688" y="2613703"/>
        <a:ext cx="6109552" cy="5061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B6C6EB-3D21-4690-81F4-FFCEF3F7C2E5}">
      <dsp:nvSpPr>
        <dsp:cNvPr id="0" name=""/>
        <dsp:cNvSpPr/>
      </dsp:nvSpPr>
      <dsp:spPr>
        <a:xfrm rot="5400000">
          <a:off x="4998775" y="-1937883"/>
          <a:ext cx="1056528" cy="5201920"/>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dirty="0">
              <a:solidFill>
                <a:schemeClr val="tx1"/>
              </a:solidFill>
            </a:rPr>
            <a:t>Meetings for exchange of experiences and best practices</a:t>
          </a:r>
          <a:endParaRPr lang="en-GB" sz="1400" b="0" i="0" u="none" kern="1200" dirty="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Seminars with expert presentations</a:t>
          </a:r>
          <a:endParaRPr lang="en-GB" sz="1400" b="0" i="0" u="none" kern="1200" dirty="0">
            <a:solidFill>
              <a:schemeClr val="tx1"/>
            </a:solidFill>
          </a:endParaRPr>
        </a:p>
        <a:p>
          <a:pPr marL="114300" lvl="1" indent="-114300" algn="l" defTabSz="622300">
            <a:lnSpc>
              <a:spcPct val="90000"/>
            </a:lnSpc>
            <a:spcBef>
              <a:spcPct val="0"/>
            </a:spcBef>
            <a:spcAft>
              <a:spcPct val="15000"/>
            </a:spcAft>
            <a:buChar char="•"/>
          </a:pPr>
          <a:r>
            <a:rPr lang="en-GB" sz="1400" b="0" i="0" u="none" kern="1200" dirty="0">
              <a:solidFill>
                <a:schemeClr val="tx1"/>
              </a:solidFill>
            </a:rPr>
            <a:t>Trainings on how to carry out energy efficiency projects, tools etc</a:t>
          </a:r>
        </a:p>
        <a:p>
          <a:pPr marL="114300" lvl="1" indent="-114300" algn="l" defTabSz="622300">
            <a:lnSpc>
              <a:spcPct val="90000"/>
            </a:lnSpc>
            <a:spcBef>
              <a:spcPct val="0"/>
            </a:spcBef>
            <a:spcAft>
              <a:spcPct val="15000"/>
            </a:spcAft>
            <a:buChar char="•"/>
          </a:pPr>
          <a:r>
            <a:rPr lang="en-US" sz="1400" b="0" i="0" u="none" kern="1200" dirty="0">
              <a:solidFill>
                <a:schemeClr val="tx1"/>
              </a:solidFill>
            </a:rPr>
            <a:t>Study visits</a:t>
          </a:r>
          <a:endParaRPr lang="en-GB" sz="1400" b="0" i="0" u="none" kern="1200" dirty="0">
            <a:solidFill>
              <a:schemeClr val="tx1"/>
            </a:solidFill>
          </a:endParaRPr>
        </a:p>
      </dsp:txBody>
      <dsp:txXfrm rot="-5400000">
        <a:off x="2926080" y="186387"/>
        <a:ext cx="5150345" cy="953378"/>
      </dsp:txXfrm>
    </dsp:sp>
    <dsp:sp modelId="{BF853644-96F6-4FBD-89C9-8D37E62B3144}">
      <dsp:nvSpPr>
        <dsp:cNvPr id="0" name=""/>
        <dsp:cNvSpPr/>
      </dsp:nvSpPr>
      <dsp:spPr>
        <a:xfrm>
          <a:off x="0" y="2745"/>
          <a:ext cx="2926080" cy="13206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Networking and knowledge building</a:t>
          </a:r>
          <a:endParaRPr lang="en-GB" sz="2600" b="0" kern="1200" dirty="0">
            <a:solidFill>
              <a:schemeClr val="tx1"/>
            </a:solidFill>
          </a:endParaRPr>
        </a:p>
      </dsp:txBody>
      <dsp:txXfrm>
        <a:off x="64469" y="67214"/>
        <a:ext cx="2797142" cy="1191722"/>
      </dsp:txXfrm>
    </dsp:sp>
    <dsp:sp modelId="{BFB4F845-86B5-4D59-8C3E-9F8203CDC57F}">
      <dsp:nvSpPr>
        <dsp:cNvPr id="0" name=""/>
        <dsp:cNvSpPr/>
      </dsp:nvSpPr>
      <dsp:spPr>
        <a:xfrm rot="5400000">
          <a:off x="4998775" y="-551190"/>
          <a:ext cx="1056528" cy="520192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GB" sz="1400" b="0" i="0" u="none" kern="1200" dirty="0">
              <a:solidFill>
                <a:schemeClr val="tx1"/>
              </a:solidFill>
            </a:rPr>
            <a:t>Free or low-cost energy scans</a:t>
          </a:r>
        </a:p>
        <a:p>
          <a:pPr marL="114300" lvl="1" indent="-114300" algn="l" defTabSz="622300">
            <a:lnSpc>
              <a:spcPct val="90000"/>
            </a:lnSpc>
            <a:spcBef>
              <a:spcPct val="0"/>
            </a:spcBef>
            <a:spcAft>
              <a:spcPct val="15000"/>
            </a:spcAft>
            <a:buChar char="•"/>
          </a:pPr>
          <a:r>
            <a:rPr lang="en-GB" sz="1400" b="0" i="0" u="none" kern="1200" dirty="0">
              <a:solidFill>
                <a:schemeClr val="tx1"/>
              </a:solidFill>
            </a:rPr>
            <a:t>Channel energy advice, contacts with Energy Service Suppliers</a:t>
          </a:r>
        </a:p>
        <a:p>
          <a:pPr marL="114300" lvl="1" indent="-114300" algn="l" defTabSz="622300">
            <a:lnSpc>
              <a:spcPct val="90000"/>
            </a:lnSpc>
            <a:spcBef>
              <a:spcPct val="0"/>
            </a:spcBef>
            <a:spcAft>
              <a:spcPct val="15000"/>
            </a:spcAft>
            <a:buChar char="•"/>
          </a:pPr>
          <a:r>
            <a:rPr lang="en-GB" sz="1400" b="0" i="0" u="none" kern="1200" dirty="0">
              <a:solidFill>
                <a:schemeClr val="tx1"/>
              </a:solidFill>
            </a:rPr>
            <a:t>Support with steps needed for energy efficiency projects, tools etc</a:t>
          </a:r>
        </a:p>
        <a:p>
          <a:pPr marL="114300" lvl="1" indent="-114300" algn="l" defTabSz="622300">
            <a:lnSpc>
              <a:spcPct val="90000"/>
            </a:lnSpc>
            <a:spcBef>
              <a:spcPct val="0"/>
            </a:spcBef>
            <a:spcAft>
              <a:spcPct val="15000"/>
            </a:spcAft>
            <a:buChar char="•"/>
          </a:pPr>
          <a:r>
            <a:rPr lang="en-GB" sz="1400" b="0" i="0" u="none" kern="1200" dirty="0">
              <a:solidFill>
                <a:schemeClr val="tx1"/>
              </a:solidFill>
            </a:rPr>
            <a:t>Support funding applications</a:t>
          </a:r>
        </a:p>
      </dsp:txBody>
      <dsp:txXfrm rot="-5400000">
        <a:off x="2926080" y="1573080"/>
        <a:ext cx="5150345" cy="953378"/>
      </dsp:txXfrm>
    </dsp:sp>
    <dsp:sp modelId="{F015C309-5E71-422B-BBB1-1BE7E0D740A3}">
      <dsp:nvSpPr>
        <dsp:cNvPr id="0" name=""/>
        <dsp:cNvSpPr/>
      </dsp:nvSpPr>
      <dsp:spPr>
        <a:xfrm>
          <a:off x="0" y="1389439"/>
          <a:ext cx="2926080" cy="13206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Coordinated support to SMEs</a:t>
          </a:r>
          <a:endParaRPr lang="en-GB" sz="2600" b="0" kern="1200" dirty="0">
            <a:solidFill>
              <a:schemeClr val="tx1"/>
            </a:solidFill>
          </a:endParaRPr>
        </a:p>
      </dsp:txBody>
      <dsp:txXfrm>
        <a:off x="64469" y="1453908"/>
        <a:ext cx="2797142" cy="1191722"/>
      </dsp:txXfrm>
    </dsp:sp>
    <dsp:sp modelId="{C6C00C39-60A9-4FA2-9913-35EFEE5797D0}">
      <dsp:nvSpPr>
        <dsp:cNvPr id="0" name=""/>
        <dsp:cNvSpPr/>
      </dsp:nvSpPr>
      <dsp:spPr>
        <a:xfrm rot="5400000">
          <a:off x="4998775" y="835503"/>
          <a:ext cx="1056528" cy="5201920"/>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a:solidFill>
                <a:schemeClr val="tx1"/>
              </a:solidFill>
            </a:rPr>
            <a:t>Collective contracting</a:t>
          </a:r>
          <a:endParaRPr lang="en-GB" sz="1400" b="0" i="0" u="none" kern="120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Collective energy projects, e.g. solar panels</a:t>
          </a:r>
          <a:endParaRPr lang="en-GB" sz="1400" b="0" i="0" u="none" kern="1200" dirty="0">
            <a:solidFill>
              <a:schemeClr val="tx1"/>
            </a:solidFill>
          </a:endParaRPr>
        </a:p>
      </dsp:txBody>
      <dsp:txXfrm rot="-5400000">
        <a:off x="2926080" y="2959774"/>
        <a:ext cx="5150345" cy="953378"/>
      </dsp:txXfrm>
    </dsp:sp>
    <dsp:sp modelId="{DC860BF8-1F16-4FA4-826E-299C3AA37F51}">
      <dsp:nvSpPr>
        <dsp:cNvPr id="0" name=""/>
        <dsp:cNvSpPr/>
      </dsp:nvSpPr>
      <dsp:spPr>
        <a:xfrm>
          <a:off x="0" y="2776133"/>
          <a:ext cx="2926080" cy="13206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sz="2600" b="0" i="0" u="none" kern="1200" dirty="0">
              <a:solidFill>
                <a:schemeClr val="tx1"/>
              </a:solidFill>
            </a:rPr>
            <a:t>Collective energy projects</a:t>
          </a:r>
          <a:endParaRPr lang="en-GB" sz="2600" b="0" kern="1200" dirty="0">
            <a:solidFill>
              <a:schemeClr val="tx1"/>
            </a:solidFill>
          </a:endParaRPr>
        </a:p>
      </dsp:txBody>
      <dsp:txXfrm>
        <a:off x="64469" y="2840602"/>
        <a:ext cx="2797142" cy="1191722"/>
      </dsp:txXfrm>
    </dsp:sp>
    <dsp:sp modelId="{B013C8F9-5881-4135-9D8B-202D8B7828DD}">
      <dsp:nvSpPr>
        <dsp:cNvPr id="0" name=""/>
        <dsp:cNvSpPr/>
      </dsp:nvSpPr>
      <dsp:spPr>
        <a:xfrm rot="5400000">
          <a:off x="4998775" y="2222196"/>
          <a:ext cx="1056528" cy="5201920"/>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a:solidFill>
                <a:schemeClr val="tx1"/>
              </a:solidFill>
            </a:rPr>
            <a:t>Newsletters, website, group emails</a:t>
          </a:r>
          <a:endParaRPr lang="en-GB" sz="1400" b="0" i="0" u="none" kern="120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Communicate achievements via website, local news channels and directly to your network </a:t>
          </a:r>
          <a:endParaRPr lang="en-GB" sz="1400" b="0" i="0" u="none" kern="1200" dirty="0">
            <a:solidFill>
              <a:schemeClr val="tx1"/>
            </a:solidFill>
          </a:endParaRPr>
        </a:p>
      </dsp:txBody>
      <dsp:txXfrm rot="-5400000">
        <a:off x="2926080" y="4346467"/>
        <a:ext cx="5150345" cy="953378"/>
      </dsp:txXfrm>
    </dsp:sp>
    <dsp:sp modelId="{58E41E23-9B20-42F0-AD38-2A4F9B32E6B9}">
      <dsp:nvSpPr>
        <dsp:cNvPr id="0" name=""/>
        <dsp:cNvSpPr/>
      </dsp:nvSpPr>
      <dsp:spPr>
        <a:xfrm>
          <a:off x="0" y="4162826"/>
          <a:ext cx="2926080" cy="13206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Internal and external communication</a:t>
          </a:r>
          <a:endParaRPr lang="en-GB" sz="2600" b="0" kern="1200" dirty="0">
            <a:solidFill>
              <a:schemeClr val="tx1"/>
            </a:solidFill>
          </a:endParaRPr>
        </a:p>
      </dsp:txBody>
      <dsp:txXfrm>
        <a:off x="64469" y="4227295"/>
        <a:ext cx="2797142" cy="119172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de-DE"/>
          </a:p>
        </p:txBody>
      </p:sp>
      <p:sp>
        <p:nvSpPr>
          <p:cNvPr id="3" name="Datumsplatzhalt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7FF2FAC-34F4-4DB9-88F6-CC51173D210F}" type="datetimeFigureOut">
              <a:rPr lang="de-DE" smtClean="0"/>
              <a:t>24.05.2022</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de-DE"/>
          </a:p>
        </p:txBody>
      </p:sp>
      <p:sp>
        <p:nvSpPr>
          <p:cNvPr id="5" name="Notizenplatzhalt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de-DE"/>
          </a:p>
        </p:txBody>
      </p:sp>
      <p:sp>
        <p:nvSpPr>
          <p:cNvPr id="7" name="Foliennummernplatzhalt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C42A464-CEEB-46BE-BA78-99FAC69E9C00}" type="slidenum">
              <a:rPr lang="de-DE" smtClean="0"/>
              <a:t>‹#›</a:t>
            </a:fld>
            <a:endParaRPr lang="de-DE"/>
          </a:p>
        </p:txBody>
      </p:sp>
    </p:spTree>
    <p:extLst>
      <p:ext uri="{BB962C8B-B14F-4D97-AF65-F5344CB8AC3E}">
        <p14:creationId xmlns:p14="http://schemas.microsoft.com/office/powerpoint/2010/main" val="196297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confindustriaemilia.it/home"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adlo.ro/"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pom.nl/"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duurzaambedrijfsleven.nl/energie/28821/zonneproject-ijsselzon-10000-vierkante-meter-aan-zonnepanelen-op-bedrijfsdaken"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duurzaambedrijfsleven.nl/energie/28821/zonneproject-ijsselzon-10000-vierkante-meter-aan-zonnepanelen-op-bedrijfsdaken"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www.nieuwkoop.nl/home/nieuwveen-schoterhoek-ii_45224/"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www.kansenvoorwest2.nl/nl/nieuws/project-waerdse-energie-circuit-van-start/" TargetMode="External"/><Relationship Id="rId5" Type="http://schemas.openxmlformats.org/officeDocument/2006/relationships/hyperlink" Target="https://www.kodi.nl/nieuws/officiele-start-waerdse-energie-circuit/" TargetMode="External"/><Relationship Id="rId4" Type="http://schemas.openxmlformats.org/officeDocument/2006/relationships/hyperlink" Target="https://www.waerdse-energie.nl/"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adlershof.de/en/"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a:t>
            </a:fld>
            <a:endParaRPr lang="de-DE"/>
          </a:p>
        </p:txBody>
      </p:sp>
    </p:spTree>
    <p:extLst>
      <p:ext uri="{BB962C8B-B14F-4D97-AF65-F5344CB8AC3E}">
        <p14:creationId xmlns:p14="http://schemas.microsoft.com/office/powerpoint/2010/main" val="1485568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In the training unit EC2a Getting started: Defining scope and organizing stakeholders, four different types of services and activities were defined.</a:t>
            </a:r>
          </a:p>
          <a:p>
            <a:endParaRPr lang="en-GB" dirty="0"/>
          </a:p>
          <a:p>
            <a:pPr defTabSz="966612">
              <a:spcAft>
                <a:spcPts val="846"/>
              </a:spcAft>
              <a:defRPr/>
            </a:pPr>
            <a:r>
              <a:rPr lang="en-US" b="1" dirty="0"/>
              <a:t>NOTE: </a:t>
            </a:r>
            <a:r>
              <a:rPr lang="en-US" dirty="0"/>
              <a:t>The training module CP, within the GEAR@SME training program, provides guidance on how to plan and carry out collective energy projects.</a:t>
            </a:r>
          </a:p>
          <a:p>
            <a:pPr>
              <a:spcAft>
                <a:spcPts val="846"/>
              </a:spcAft>
            </a:pPr>
            <a:endParaRPr lang="en-US" sz="1300" dirty="0">
              <a:latin typeface="Calibri" panose="020F0502020204030204" pitchFamily="34" charset="0"/>
              <a:ea typeface="Noto Sans" panose="020B0502040504020204" pitchFamily="34" charset="0"/>
              <a:cs typeface="Times New Roman" panose="02020603050405020304" pitchFamily="18" charset="0"/>
            </a:endParaRPr>
          </a:p>
          <a:p>
            <a:pPr>
              <a:spcAft>
                <a:spcPts val="846"/>
              </a:spcAft>
            </a:pPr>
            <a:endParaRPr lang="en-US" sz="13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10</a:t>
            </a:fld>
            <a:endParaRPr lang="de-DE"/>
          </a:p>
        </p:txBody>
      </p:sp>
    </p:spTree>
    <p:extLst>
      <p:ext uri="{BB962C8B-B14F-4D97-AF65-F5344CB8AC3E}">
        <p14:creationId xmlns:p14="http://schemas.microsoft.com/office/powerpoint/2010/main" val="2031209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part of this training unit focuses on identifying several areas in which SMEs might need help in terms of energy efficiency and sustainability.</a:t>
            </a:r>
          </a:p>
          <a:p>
            <a:endParaRPr lang="en-US" dirty="0"/>
          </a:p>
          <a:p>
            <a:r>
              <a:rPr lang="en-US" dirty="0"/>
              <a:t>The core idea: to find the main motivational driver and to create the right activities for supporting SMEs as a part of running a local SME energy collective. You, as a potential Trusted Partner, support the SMEs in their various needs related to energy efficiency, energy management and implementation of energy projects by offering relevant activities targeted at those needs. </a:t>
            </a:r>
          </a:p>
          <a:p>
            <a:endParaRPr lang="en-US" dirty="0"/>
          </a:p>
          <a:p>
            <a:r>
              <a:rPr lang="en-US" dirty="0"/>
              <a:t>This part will gather information about how to identify the barriers of SMEs which hinder them to get involved in energy efficiency, also needs which will be relevant for creating relevant activities. </a:t>
            </a:r>
          </a:p>
          <a:p>
            <a:endParaRPr lang="en-US" dirty="0"/>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11</a:t>
            </a:fld>
            <a:endParaRPr lang="de-DE"/>
          </a:p>
        </p:txBody>
      </p:sp>
    </p:spTree>
    <p:extLst>
      <p:ext uri="{BB962C8B-B14F-4D97-AF65-F5344CB8AC3E}">
        <p14:creationId xmlns:p14="http://schemas.microsoft.com/office/powerpoint/2010/main" val="1336942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sz="1300" i="1" u="sng" dirty="0">
                <a:latin typeface="Calibri" panose="020F0502020204030204" pitchFamily="34" charset="0"/>
                <a:ea typeface="Calibri" panose="020F0502020204030204" pitchFamily="34" charset="0"/>
                <a:cs typeface="Times New Roman" panose="02020603050405020304" pitchFamily="18" charset="0"/>
              </a:rPr>
              <a:t>Note to trainer</a:t>
            </a:r>
            <a:r>
              <a:rPr lang="en-US" sz="1300" i="1" dirty="0">
                <a:latin typeface="Calibri" panose="020F0502020204030204" pitchFamily="34" charset="0"/>
                <a:ea typeface="Calibri" panose="020F0502020204030204" pitchFamily="34" charset="0"/>
                <a:cs typeface="Times New Roman" panose="02020603050405020304" pitchFamily="18" charset="0"/>
              </a:rPr>
              <a:t>: This is a slide with animations.</a:t>
            </a:r>
          </a:p>
          <a:p>
            <a:pPr defTabSz="966612">
              <a:defRPr/>
            </a:pPr>
            <a:endParaRPr lang="en-US" sz="1300" i="1" dirty="0">
              <a:latin typeface="Calibri" panose="020F0502020204030204" pitchFamily="34" charset="0"/>
              <a:cs typeface="Times New Roman" panose="02020603050405020304" pitchFamily="18" charset="0"/>
            </a:endParaRPr>
          </a:p>
          <a:p>
            <a:r>
              <a:rPr lang="en-US" dirty="0"/>
              <a:t>Saving energy together – means that you support the cluster of SMEs in different ways – through various activities. In this training, we will discuss more how various collective activities can help motivating SMEs.</a:t>
            </a:r>
          </a:p>
          <a:p>
            <a:endParaRPr lang="en-US" dirty="0"/>
          </a:p>
          <a:p>
            <a:r>
              <a:rPr lang="en-US" dirty="0"/>
              <a:t>A starting point for this is to better understand how different types of activities can reduce the barriers for the SMEs to take action on energy efficiency or renewable energy. </a:t>
            </a:r>
          </a:p>
          <a:p>
            <a:endParaRPr lang="en-US" sz="1300" b="1" dirty="0">
              <a:latin typeface="Calibri" panose="020F0502020204030204" pitchFamily="34" charset="0"/>
              <a:ea typeface="Calibri" panose="020F0502020204030204" pitchFamily="34" charset="0"/>
              <a:cs typeface="Times New Roman" panose="02020603050405020304" pitchFamily="18" charset="0"/>
            </a:endParaRPr>
          </a:p>
          <a:p>
            <a:pPr defTabSz="966612">
              <a:defRPr/>
            </a:pPr>
            <a:r>
              <a:rPr lang="en-US" sz="1300" dirty="0">
                <a:latin typeface="Calibri" panose="020F0502020204030204" pitchFamily="34" charset="0"/>
                <a:ea typeface="Calibri" panose="020F0502020204030204" pitchFamily="34" charset="0"/>
                <a:cs typeface="Times New Roman" panose="02020603050405020304" pitchFamily="18" charset="0"/>
              </a:rPr>
              <a:t>A collective approach, in which you reach several SMEs with coordinated offers and services, can reduce the costs and resources required by individual companies. Further, inspiration and guidance for adopting energy management practices and implementing measures are convincingly provided by peers in similar situations. This increases motivation, and results in energy efficiency improvements and several added benefits to the SMEs. Finally, shared success makes the work more fun, and therefore more motivating to continue. </a:t>
            </a:r>
            <a:endParaRPr lang="en-US"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12</a:t>
            </a:fld>
            <a:endParaRPr lang="de-DE"/>
          </a:p>
        </p:txBody>
      </p:sp>
    </p:spTree>
    <p:extLst>
      <p:ext uri="{BB962C8B-B14F-4D97-AF65-F5344CB8AC3E}">
        <p14:creationId xmlns:p14="http://schemas.microsoft.com/office/powerpoint/2010/main" val="2667089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To reach the impact ambition of your local energy collective – actual measures need to be made. </a:t>
            </a:r>
          </a:p>
          <a:p>
            <a:r>
              <a:rPr lang="en-GB" noProof="0" dirty="0"/>
              <a:t>For measures to be made – motivation is needed!</a:t>
            </a:r>
          </a:p>
          <a:p>
            <a:endParaRPr lang="en-GB" noProof="0" dirty="0"/>
          </a:p>
          <a:p>
            <a:r>
              <a:rPr lang="en-GB" noProof="0" dirty="0"/>
              <a:t>The collective approach is one way that can help the SMEs overcome their barriers through different benefits illustrated in the figure. One of these benefits is that working together in itself creates motivations through the inspiration and good examples from others</a:t>
            </a:r>
          </a:p>
          <a:p>
            <a:endParaRPr lang="en-GB" noProof="0" dirty="0"/>
          </a:p>
          <a:p>
            <a:r>
              <a:rPr lang="en-GB" noProof="0" dirty="0"/>
              <a:t>But to do this, we first need to know more about what barriers the SMEs are facing.</a:t>
            </a:r>
          </a:p>
          <a:p>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13</a:t>
            </a:fld>
            <a:endParaRPr lang="de-DE"/>
          </a:p>
        </p:txBody>
      </p:sp>
    </p:spTree>
    <p:extLst>
      <p:ext uri="{BB962C8B-B14F-4D97-AF65-F5344CB8AC3E}">
        <p14:creationId xmlns:p14="http://schemas.microsoft.com/office/powerpoint/2010/main" val="1484566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dirty="0"/>
              <a:t>One thing that you need to think about is how to select activities and services that address both SMEs’ motivation to participate and alleviate or overcome barriers they face. </a:t>
            </a:r>
          </a:p>
          <a:p>
            <a:endParaRPr lang="en-US" dirty="0">
              <a:cs typeface="Calibri"/>
            </a:endParaRPr>
          </a:p>
          <a:p>
            <a:r>
              <a:rPr lang="en-US" dirty="0"/>
              <a:t>Therefore, to select and frame the services that your local energy collective should focus on, you want to identify both the needs and challenges the SMEs in this specific cluster encounter (as a group). Some examples are given in this figure, but there can be many other. </a:t>
            </a:r>
          </a:p>
          <a:p>
            <a:endParaRPr lang="en-US" dirty="0">
              <a:cs typeface="Calibri"/>
            </a:endParaRPr>
          </a:p>
          <a:p>
            <a:r>
              <a:rPr lang="en-US" dirty="0"/>
              <a:t>Next, both the barriers and need / drivers will be discussed in more detail. </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14</a:t>
            </a:fld>
            <a:endParaRPr lang="de-DE"/>
          </a:p>
        </p:txBody>
      </p:sp>
    </p:spTree>
    <p:extLst>
      <p:ext uri="{BB962C8B-B14F-4D97-AF65-F5344CB8AC3E}">
        <p14:creationId xmlns:p14="http://schemas.microsoft.com/office/powerpoint/2010/main" val="957579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0" i="1" u="sng" dirty="0"/>
              <a:t>Note to trainer</a:t>
            </a:r>
            <a:r>
              <a:rPr lang="en-US" b="0" i="1" dirty="0"/>
              <a:t>: </a:t>
            </a:r>
            <a:r>
              <a:rPr lang="en-GB" sz="1300" i="1" dirty="0">
                <a:latin typeface="MetaNormal-Roman"/>
                <a:cs typeface="Times New Roman" panose="02020603050405020304" pitchFamily="18" charset="0"/>
              </a:rPr>
              <a:t>I</a:t>
            </a:r>
            <a:r>
              <a:rPr lang="en-GB" sz="1300" i="1" dirty="0">
                <a:latin typeface="MetaNormal-Roman"/>
                <a:ea typeface="Calibri" panose="020F0502020204030204" pitchFamily="34" charset="0"/>
                <a:cs typeface="Times New Roman" panose="02020603050405020304" pitchFamily="18" charset="0"/>
              </a:rPr>
              <a:t>n case you want to go deeper into barriers and drivers, there are extra slides </a:t>
            </a:r>
            <a:r>
              <a:rPr lang="en-US" b="0" i="1" dirty="0"/>
              <a:t>at the end of the unit (Extra slides, no 47-49). These include one concrete example of barriers and drivers as well as </a:t>
            </a:r>
            <a:r>
              <a:rPr lang="en-GB" sz="1300" i="1" dirty="0">
                <a:latin typeface="MetaNormal-Roman"/>
                <a:ea typeface="Calibri" panose="020F0502020204030204" pitchFamily="34" charset="0"/>
                <a:cs typeface="Times New Roman" panose="02020603050405020304" pitchFamily="18" charset="0"/>
              </a:rPr>
              <a:t>alternative approaches on how the Trusted Partner can get to know the SMEs and their needs better</a:t>
            </a:r>
            <a:r>
              <a:rPr lang="en-US" b="0" i="1" dirty="0"/>
              <a:t>. </a:t>
            </a:r>
          </a:p>
          <a:p>
            <a:pPr defTabSz="966612">
              <a:defRPr/>
            </a:pPr>
            <a:endParaRPr lang="en-US" b="0" i="1" dirty="0"/>
          </a:p>
          <a:p>
            <a:r>
              <a:rPr lang="en-US" b="0" i="1" dirty="0"/>
              <a:t>Barriers to energy efficiency is also discussed in CP1 “Collective energy projects: Introduction”. If there is an interest in that training module, you could refer to that for more discussions/interactive exercises on the topic. Or if no such training is planned, you could find inspiration from that module on slides and interactive discussions to include here. </a:t>
            </a:r>
          </a:p>
          <a:p>
            <a:endParaRPr lang="en-US" dirty="0"/>
          </a:p>
          <a:p>
            <a:r>
              <a:rPr lang="en-US" dirty="0"/>
              <a:t>One of the main goals of the services and activities arranged in a collective approach is to help SMEs overcome various  barriers to saving energy.</a:t>
            </a:r>
          </a:p>
          <a:p>
            <a:endParaRPr lang="en-US" dirty="0"/>
          </a:p>
          <a:p>
            <a:r>
              <a:rPr lang="en-US" dirty="0"/>
              <a:t>The main categories of barriers that SMEs overcome when it comes to Energy Efficiency: legislative, institutional, technical, financial, communication </a:t>
            </a:r>
          </a:p>
          <a:p>
            <a:r>
              <a:rPr lang="en-US" dirty="0"/>
              <a:t>Source for slides 12-18: https://smempower.com/wp-content/uploads/2020/04/D2.1-Framework-analysis-report_publishable-version.pdf</a:t>
            </a:r>
          </a:p>
          <a:p>
            <a:endParaRPr lang="en-US" dirty="0"/>
          </a:p>
          <a:p>
            <a:endParaRPr lang="en-US" dirty="0"/>
          </a:p>
          <a:p>
            <a:r>
              <a:rPr lang="en-US" dirty="0"/>
              <a:t>Examples of each category of barriers is presented. Note that some barriers can be included in more than one category. Also, note that some barriers are applicable for some countries, some are not. </a:t>
            </a:r>
          </a:p>
          <a:p>
            <a:endParaRPr lang="en-US" dirty="0"/>
          </a:p>
          <a:p>
            <a:r>
              <a:rPr lang="en-US" b="1" dirty="0"/>
              <a:t>Legislative barriers:</a:t>
            </a:r>
          </a:p>
          <a:p>
            <a:r>
              <a:rPr lang="en-US" b="0" dirty="0"/>
              <a:t>-   Lack of support for the SMEs in the implementation of EE solutions</a:t>
            </a:r>
          </a:p>
          <a:p>
            <a:pPr marL="181240" indent="-181240">
              <a:buFontTx/>
              <a:buChar char="-"/>
            </a:pPr>
            <a:r>
              <a:rPr lang="en-US" b="0" dirty="0"/>
              <a:t>SMEs are not obliged to carry out energy audits or to assign an energy manager</a:t>
            </a:r>
          </a:p>
          <a:p>
            <a:pPr marL="181240" indent="-181240">
              <a:buFontTx/>
              <a:buChar char="-"/>
            </a:pPr>
            <a:r>
              <a:rPr lang="en-US" b="0" dirty="0"/>
              <a:t>Bureaucracy</a:t>
            </a:r>
          </a:p>
          <a:p>
            <a:pPr marL="181240" indent="-181240">
              <a:buFontTx/>
              <a:buChar char="-"/>
            </a:pPr>
            <a:r>
              <a:rPr lang="en-US" b="0" dirty="0"/>
              <a:t>Complex legislative concepts that are difficult to understand</a:t>
            </a:r>
          </a:p>
          <a:p>
            <a:pPr marL="181240" indent="-181240">
              <a:buFontTx/>
              <a:buChar char="-"/>
            </a:pPr>
            <a:r>
              <a:rPr lang="en-US" b="0" dirty="0"/>
              <a:t>Lack of information and consultation on policy with SME representatives</a:t>
            </a:r>
          </a:p>
          <a:p>
            <a:endParaRPr lang="en-US" dirty="0"/>
          </a:p>
          <a:p>
            <a:r>
              <a:rPr lang="en-US" b="1" dirty="0"/>
              <a:t>Institutional barriers:</a:t>
            </a:r>
          </a:p>
          <a:p>
            <a:pPr marL="181240" indent="-181240">
              <a:buFontTx/>
              <a:buChar char="-"/>
            </a:pPr>
            <a:r>
              <a:rPr lang="en-US" b="0" dirty="0"/>
              <a:t>Energy assessment and reporting audit on the institutional systems are a long administrative process</a:t>
            </a:r>
          </a:p>
          <a:p>
            <a:pPr marL="181240" indent="-181240">
              <a:buFontTx/>
              <a:buChar char="-"/>
            </a:pPr>
            <a:r>
              <a:rPr lang="en-US" b="0" dirty="0"/>
              <a:t>Lack of energy management in enterprises</a:t>
            </a:r>
          </a:p>
          <a:p>
            <a:pPr marL="181240" indent="-181240">
              <a:buFontTx/>
              <a:buChar char="-"/>
            </a:pPr>
            <a:r>
              <a:rPr lang="en-US" b="0" dirty="0"/>
              <a:t>Short-term public aid and limited duration of the grants</a:t>
            </a:r>
          </a:p>
          <a:p>
            <a:pPr marL="181240" indent="-181240">
              <a:buFontTx/>
              <a:buChar char="-"/>
            </a:pPr>
            <a:r>
              <a:rPr lang="en-US" b="0" dirty="0"/>
              <a:t>Lack of practical training and commitment in EE by the management of the company</a:t>
            </a:r>
          </a:p>
          <a:p>
            <a:endParaRPr lang="en-US" dirty="0"/>
          </a:p>
          <a:p>
            <a:r>
              <a:rPr lang="en-US" b="1" dirty="0"/>
              <a:t>Technical barriers:</a:t>
            </a:r>
          </a:p>
          <a:p>
            <a:pPr marL="181240" indent="-181240">
              <a:buFontTx/>
              <a:buChar char="-"/>
            </a:pPr>
            <a:r>
              <a:rPr lang="en-US" b="0" dirty="0"/>
              <a:t>Ignorance of consumption and electricity bills by SMEs</a:t>
            </a:r>
          </a:p>
          <a:p>
            <a:pPr marL="181240" indent="-181240">
              <a:buFontTx/>
              <a:buChar char="-"/>
            </a:pPr>
            <a:r>
              <a:rPr lang="en-US" b="0" dirty="0"/>
              <a:t>There are doubts on the part of the entrepreneurs about the real savings of the measures</a:t>
            </a:r>
          </a:p>
          <a:p>
            <a:pPr marL="181240" indent="-181240">
              <a:buFontTx/>
              <a:buChar char="-"/>
            </a:pPr>
            <a:r>
              <a:rPr lang="en-US" b="0" dirty="0"/>
              <a:t>Lack of training</a:t>
            </a:r>
          </a:p>
          <a:p>
            <a:pPr marL="181240" indent="-181240">
              <a:buFontTx/>
              <a:buChar char="-"/>
            </a:pPr>
            <a:r>
              <a:rPr lang="en-US" b="0" dirty="0"/>
              <a:t>Lack of regulation and verification of the quality of the energy audit</a:t>
            </a:r>
          </a:p>
          <a:p>
            <a:pPr marL="181240" indent="-181240">
              <a:buFontTx/>
              <a:buChar char="-"/>
            </a:pPr>
            <a:r>
              <a:rPr lang="en-US" b="0" dirty="0"/>
              <a:t>Lack of tools and mathematical models for arguing the benefit of the EE measures</a:t>
            </a:r>
          </a:p>
          <a:p>
            <a:pPr marL="181240" indent="-181240">
              <a:buFontTx/>
              <a:buChar char="-"/>
            </a:pPr>
            <a:r>
              <a:rPr lang="en-US" b="0" dirty="0"/>
              <a:t>Considering EE measures a threat for the production process and product quality</a:t>
            </a:r>
          </a:p>
          <a:p>
            <a:endParaRPr lang="en-US" b="0" dirty="0"/>
          </a:p>
          <a:p>
            <a:r>
              <a:rPr lang="en-US" b="1" dirty="0"/>
              <a:t>Financial barriers:</a:t>
            </a:r>
          </a:p>
          <a:p>
            <a:pPr marL="181240" indent="-181240">
              <a:buFontTx/>
              <a:buChar char="-"/>
            </a:pPr>
            <a:r>
              <a:rPr lang="en-US" b="0" dirty="0"/>
              <a:t>Limited funds for investments in the energy economy</a:t>
            </a:r>
          </a:p>
          <a:p>
            <a:pPr marL="181240" indent="-181240">
              <a:buFontTx/>
              <a:buChar char="-"/>
            </a:pPr>
            <a:r>
              <a:rPr lang="en-US" b="0" dirty="0"/>
              <a:t>Strict eligibility criteria imposed by the financing programs</a:t>
            </a:r>
          </a:p>
          <a:p>
            <a:pPr marL="181240" indent="-181240">
              <a:buFontTx/>
              <a:buChar char="-"/>
            </a:pPr>
            <a:r>
              <a:rPr lang="en-US" b="0" dirty="0"/>
              <a:t>The fear of not achieving real savings after applying energy efficiency measures</a:t>
            </a:r>
          </a:p>
          <a:p>
            <a:endParaRPr lang="en-US" b="0" dirty="0"/>
          </a:p>
          <a:p>
            <a:r>
              <a:rPr lang="en-US" b="1" dirty="0"/>
              <a:t>Communication barriers: </a:t>
            </a:r>
          </a:p>
          <a:p>
            <a:pPr marL="181240" indent="-181240">
              <a:buFontTx/>
              <a:buChar char="-"/>
            </a:pPr>
            <a:r>
              <a:rPr lang="en-US" b="0" dirty="0"/>
              <a:t>Lack of network and contact with other SMEs, authorities, knowledge providers</a:t>
            </a:r>
          </a:p>
          <a:p>
            <a:pPr marL="181240" indent="-181240">
              <a:buFontTx/>
              <a:buChar char="-"/>
            </a:pPr>
            <a:r>
              <a:rPr lang="en-US" b="0" dirty="0"/>
              <a:t>Communication at wrong level for those it is aimed for</a:t>
            </a:r>
          </a:p>
          <a:p>
            <a:pPr marL="181240" indent="-181240">
              <a:buFontTx/>
              <a:buChar char="-"/>
            </a:pPr>
            <a:r>
              <a:rPr lang="en-US" b="0" dirty="0"/>
              <a:t>No access to the right communication channels</a:t>
            </a:r>
            <a:endParaRPr lang="en-US" b="1" dirty="0"/>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15</a:t>
            </a:fld>
            <a:endParaRPr lang="de-DE"/>
          </a:p>
        </p:txBody>
      </p:sp>
    </p:spTree>
    <p:extLst>
      <p:ext uri="{BB962C8B-B14F-4D97-AF65-F5344CB8AC3E}">
        <p14:creationId xmlns:p14="http://schemas.microsoft.com/office/powerpoint/2010/main" val="1243362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623455" y="4620577"/>
            <a:ext cx="6342610" cy="4498897"/>
          </a:xfrm>
        </p:spPr>
        <p:txBody>
          <a:bodyPr/>
          <a:lstStyle/>
          <a:p>
            <a:r>
              <a:rPr lang="en-GB" dirty="0"/>
              <a:t>Motivating SMEs to be involved in energy efficiency is not simple, especially because generally SMEs are not prioritizing this aspect. After identifying relevant barriers and drivers for implementing energy efficiency, we need to think about MOTIVATION. On this slide we gathered some general motivational triggers which can act as a start point when addressing SMEs with the purpose of motivating for engagement in energy efficiency and the energy collective. </a:t>
            </a:r>
          </a:p>
          <a:p>
            <a:endParaRPr lang="en-GB" dirty="0"/>
          </a:p>
          <a:p>
            <a:r>
              <a:rPr lang="en-GB" dirty="0"/>
              <a:t>As discussed at the barriers section, sometimes energy efficiency actions’ benefit are not clear enough for the SME, including top management and technical and/or financial staff. </a:t>
            </a:r>
            <a:r>
              <a:rPr lang="en-GB" b="1" dirty="0"/>
              <a:t>Showing the benefit of the proposed action </a:t>
            </a:r>
            <a:r>
              <a:rPr lang="en-GB" b="0" dirty="0"/>
              <a:t>is key when you want to motivate somebody to be part in an action. ‘What is my benefit?’ ‘What I will win after the action?’ are just some questions which can be asked by the SME. Also, is important to </a:t>
            </a:r>
            <a:r>
              <a:rPr lang="en-GB" b="1" dirty="0"/>
              <a:t>find the adequate “language” with top management </a:t>
            </a:r>
            <a:r>
              <a:rPr lang="en-GB" b="0" dirty="0"/>
              <a:t>as there are the ones who have the last word in company’s decisions. The </a:t>
            </a:r>
            <a:r>
              <a:rPr lang="en-GB" b="1" dirty="0"/>
              <a:t>identified benefits </a:t>
            </a:r>
            <a:r>
              <a:rPr lang="en-GB" b="0" dirty="0"/>
              <a:t>are in close correlation with barriers as they can help overcome specific barriers. Also, relevant benefit can directly activate the SME’s interest as they always want to know something with can improve their business. </a:t>
            </a:r>
            <a:r>
              <a:rPr lang="en-GB" b="1" dirty="0"/>
              <a:t>Energy culture enhancement, energy consumption reduction and carbon footprint reduction. </a:t>
            </a:r>
          </a:p>
          <a:p>
            <a:endParaRPr lang="en-GB" b="0" dirty="0"/>
          </a:p>
          <a:p>
            <a:r>
              <a:rPr lang="en-GB" dirty="0"/>
              <a:t> A key motivation for companies to be part of a collective can be the </a:t>
            </a:r>
            <a:r>
              <a:rPr lang="en-GB" b="1" dirty="0"/>
              <a:t>local energy context which includes national and regional strategies and targets </a:t>
            </a:r>
            <a:r>
              <a:rPr lang="en-GB" dirty="0"/>
              <a:t>which are adapted to the EU strategies, including the opportunity to think about decarbonation as a long term goal. </a:t>
            </a:r>
          </a:p>
          <a:p>
            <a:endParaRPr lang="en-GB" dirty="0"/>
          </a:p>
          <a:p>
            <a:r>
              <a:rPr lang="en-GB" dirty="0"/>
              <a:t>The main goal is to motivate SMEs to introduce energy efficiency in their business and beyond this, to </a:t>
            </a:r>
            <a:r>
              <a:rPr lang="en-GB" b="1" dirty="0"/>
              <a:t>make energy efficiency a habit. </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16</a:t>
            </a:fld>
            <a:endParaRPr lang="de-DE"/>
          </a:p>
        </p:txBody>
      </p:sp>
    </p:spTree>
    <p:extLst>
      <p:ext uri="{BB962C8B-B14F-4D97-AF65-F5344CB8AC3E}">
        <p14:creationId xmlns:p14="http://schemas.microsoft.com/office/powerpoint/2010/main" val="1252237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before, finding the common language with top management is crucial when presenting benefits of energy efficiency, and also a collective-oriented approach of energy efficiency. You have to make sure that you know what is in a CEO’s head and what he or she wants. We listed some usual drivers of a CEO on this slide. Keep this in mind in case of a discussion.</a:t>
            </a:r>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17</a:t>
            </a:fld>
            <a:endParaRPr lang="de-DE"/>
          </a:p>
        </p:txBody>
      </p:sp>
    </p:spTree>
    <p:extLst>
      <p:ext uri="{BB962C8B-B14F-4D97-AF65-F5344CB8AC3E}">
        <p14:creationId xmlns:p14="http://schemas.microsoft.com/office/powerpoint/2010/main" val="553221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chemeClr val="bg1"/>
                </a:solidFill>
                <a:latin typeface="Noto Sans" panose="020B0502040504020204" pitchFamily="34" charset="0"/>
                <a:ea typeface="Noto Sans" panose="020B0502040504020204" pitchFamily="34" charset="0"/>
                <a:cs typeface="Noto Sans" panose="020B0502040504020204" pitchFamily="34" charset="0"/>
              </a:rPr>
              <a:t>Energy efficiency can be aligned with many of these “basic” needs.</a:t>
            </a:r>
          </a:p>
          <a:p>
            <a:pPr defTabSz="966612">
              <a:defRPr/>
            </a:pPr>
            <a:r>
              <a:rPr lang="en-US" sz="1300" dirty="0">
                <a:solidFill>
                  <a:schemeClr val="bg1"/>
                </a:solidFill>
                <a:latin typeface="Noto Sans" panose="020B0502040504020204" pitchFamily="34" charset="0"/>
                <a:ea typeface="Noto Sans" panose="020B0502040504020204" pitchFamily="34" charset="0"/>
                <a:cs typeface="Noto Sans" panose="020B0502040504020204" pitchFamily="34" charset="0"/>
              </a:rPr>
              <a:t>For example, energy efficiency measures leads to avoided reduced costs for energy consumption and often pay for themselves from the savings generated (low risk, profit)</a:t>
            </a:r>
          </a:p>
          <a:p>
            <a:pPr defTabSz="966612">
              <a:defRPr/>
            </a:pPr>
            <a:r>
              <a:rPr lang="en-US" sz="1300" dirty="0">
                <a:solidFill>
                  <a:schemeClr val="bg1"/>
                </a:solidFill>
                <a:latin typeface="Noto Sans" panose="020B0502040504020204" pitchFamily="34" charset="0"/>
                <a:ea typeface="Noto Sans" panose="020B0502040504020204" pitchFamily="34" charset="0"/>
                <a:cs typeface="Noto Sans" panose="020B0502040504020204" pitchFamily="34" charset="0"/>
              </a:rPr>
              <a:t>Energy efficiency also provides direct and indirect benefits.</a:t>
            </a:r>
          </a:p>
          <a:p>
            <a:pPr defTabSz="966612">
              <a:defRPr/>
            </a:pPr>
            <a:endParaRPr lang="en-US" dirty="0"/>
          </a:p>
          <a:p>
            <a:pPr defTabSz="966612">
              <a:defRPr/>
            </a:pPr>
            <a:r>
              <a:rPr lang="en-US" dirty="0"/>
              <a:t>The main advantages of the energy efficiency projects:  </a:t>
            </a:r>
          </a:p>
          <a:p>
            <a:pPr marL="181240" indent="-181240" defTabSz="966612">
              <a:buFont typeface="Arial" panose="020B0604020202020204" pitchFamily="34" charset="0"/>
              <a:buChar char="•"/>
              <a:defRPr/>
            </a:pPr>
            <a:r>
              <a:rPr lang="en-US" dirty="0"/>
              <a:t>Earnings in the company's cash flow, from the utility budget</a:t>
            </a:r>
          </a:p>
          <a:p>
            <a:pPr marL="181240" indent="-181240" defTabSz="966612">
              <a:buFont typeface="Arial" panose="020B0604020202020204" pitchFamily="34" charset="0"/>
              <a:buChar char="•"/>
              <a:defRPr/>
            </a:pPr>
            <a:r>
              <a:rPr lang="en-US" dirty="0"/>
              <a:t>Reduction of the energy consumption throughout the life of the solution. </a:t>
            </a:r>
          </a:p>
          <a:p>
            <a:pPr marL="181240" indent="-181240" defTabSz="966612">
              <a:buFont typeface="Arial" panose="020B0604020202020204" pitchFamily="34" charset="0"/>
              <a:buChar char="•"/>
              <a:defRPr/>
            </a:pPr>
            <a:r>
              <a:rPr lang="en-US" dirty="0"/>
              <a:t>Reduction of the maintenance costs</a:t>
            </a:r>
          </a:p>
          <a:p>
            <a:pPr marL="181240" indent="-181240" defTabSz="966612">
              <a:buFont typeface="Arial" panose="020B0604020202020204" pitchFamily="34" charset="0"/>
              <a:buChar char="•"/>
              <a:defRPr/>
            </a:pPr>
            <a:r>
              <a:rPr lang="en-US" dirty="0"/>
              <a:t>By saving energy we avoid greenhouse gas emissions. </a:t>
            </a:r>
          </a:p>
          <a:p>
            <a:pPr marL="181240" indent="-181240" defTabSz="966612">
              <a:buFont typeface="Arial" panose="020B0604020202020204" pitchFamily="34" charset="0"/>
              <a:buChar char="•"/>
              <a:defRPr/>
            </a:pPr>
            <a:r>
              <a:rPr lang="en-US" dirty="0"/>
              <a:t>Choosing energy efficiency, we choose social responsibility. </a:t>
            </a:r>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18</a:t>
            </a:fld>
            <a:endParaRPr lang="de-DE"/>
          </a:p>
        </p:txBody>
      </p:sp>
    </p:spTree>
    <p:extLst>
      <p:ext uri="{BB962C8B-B14F-4D97-AF65-F5344CB8AC3E}">
        <p14:creationId xmlns:p14="http://schemas.microsoft.com/office/powerpoint/2010/main" val="503657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19</a:t>
            </a:fld>
            <a:endParaRPr lang="de-DE"/>
          </a:p>
        </p:txBody>
      </p:sp>
    </p:spTree>
    <p:extLst>
      <p:ext uri="{BB962C8B-B14F-4D97-AF65-F5344CB8AC3E}">
        <p14:creationId xmlns:p14="http://schemas.microsoft.com/office/powerpoint/2010/main" val="1564785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a:t>
            </a:fld>
            <a:endParaRPr lang="de-DE"/>
          </a:p>
        </p:txBody>
      </p:sp>
    </p:spTree>
    <p:extLst>
      <p:ext uri="{BB962C8B-B14F-4D97-AF65-F5344CB8AC3E}">
        <p14:creationId xmlns:p14="http://schemas.microsoft.com/office/powerpoint/2010/main" val="3556514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first part of the training, the specific barriers &amp; drivers have been identified which is needed to create motivation. </a:t>
            </a:r>
          </a:p>
          <a:p>
            <a:endParaRPr lang="en-US" dirty="0"/>
          </a:p>
          <a:p>
            <a:r>
              <a:rPr lang="en-US" dirty="0"/>
              <a:t>Now let’s focus on which </a:t>
            </a:r>
            <a:r>
              <a:rPr lang="en-US" b="1" dirty="0"/>
              <a:t>target groups </a:t>
            </a:r>
            <a:r>
              <a:rPr lang="en-US" dirty="0"/>
              <a:t>are we working with and the </a:t>
            </a:r>
            <a:r>
              <a:rPr lang="en-US" b="1" dirty="0"/>
              <a:t>specific and relevant services and activities </a:t>
            </a:r>
            <a:r>
              <a:rPr lang="en-US" dirty="0"/>
              <a:t>which can attract SMEs to the energy collective.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20</a:t>
            </a:fld>
            <a:endParaRPr lang="de-DE"/>
          </a:p>
        </p:txBody>
      </p:sp>
    </p:spTree>
    <p:extLst>
      <p:ext uri="{BB962C8B-B14F-4D97-AF65-F5344CB8AC3E}">
        <p14:creationId xmlns:p14="http://schemas.microsoft.com/office/powerpoint/2010/main" val="2473391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FC42A464-CEEB-46BE-BA78-99FAC69E9C00}" type="slidenum">
              <a:rPr lang="de-DE" smtClean="0"/>
              <a:t>21</a:t>
            </a:fld>
            <a:endParaRPr lang="de-DE"/>
          </a:p>
        </p:txBody>
      </p:sp>
    </p:spTree>
    <p:extLst>
      <p:ext uri="{BB962C8B-B14F-4D97-AF65-F5344CB8AC3E}">
        <p14:creationId xmlns:p14="http://schemas.microsoft.com/office/powerpoint/2010/main" val="1398321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19" y="4620577"/>
            <a:ext cx="6276109" cy="4498897"/>
          </a:xfrm>
        </p:spPr>
        <p:txBody>
          <a:bodyPr/>
          <a:lstStyle/>
          <a:p>
            <a:r>
              <a:rPr lang="en-US" sz="1300" dirty="0"/>
              <a:t>The starting point for getting to know the SMEs is to collect facts about their businesses and business conditions. Then to interact, discuss and be curious in all the contacts you are having with them – in direct conversations, meetings, interactive parts of seminars, etc.</a:t>
            </a:r>
          </a:p>
          <a:p>
            <a:endParaRPr lang="en-US" sz="1300" dirty="0"/>
          </a:p>
          <a:p>
            <a:r>
              <a:rPr lang="en-US" sz="1300" dirty="0"/>
              <a:t>SMEs with similar needs are likely to be motivated by similar drivers. If you can identify common needs and drivers of your SMEs (or among sub-groups of your SMEs) this may guide you in deciding which benefits of energy efficiency you should highlight when inspiring and motivating those SMEs. </a:t>
            </a:r>
          </a:p>
          <a:p>
            <a:endParaRPr lang="en-US" dirty="0"/>
          </a:p>
          <a:p>
            <a:r>
              <a:rPr lang="en-US" dirty="0"/>
              <a:t>Things SMEs may have in common:</a:t>
            </a:r>
          </a:p>
          <a:p>
            <a:pPr marL="181240" indent="-181240">
              <a:buFont typeface="Arial" panose="020B0604020202020204" pitchFamily="34" charset="0"/>
              <a:buChar char="•"/>
            </a:pPr>
            <a:r>
              <a:rPr lang="en-US" dirty="0"/>
              <a:t>Are active in the same business segment</a:t>
            </a:r>
          </a:p>
          <a:p>
            <a:pPr marL="181240" indent="-181240">
              <a:buFont typeface="Arial" panose="020B0604020202020204" pitchFamily="34" charset="0"/>
              <a:buChar char="•"/>
            </a:pPr>
            <a:r>
              <a:rPr lang="en-US" dirty="0"/>
              <a:t>Are of the same size: micro or small or medium sized</a:t>
            </a:r>
          </a:p>
          <a:p>
            <a:pPr marL="181240" indent="-181240">
              <a:buFont typeface="Arial" panose="020B0604020202020204" pitchFamily="34" charset="0"/>
              <a:buChar char="•"/>
            </a:pPr>
            <a:r>
              <a:rPr lang="en-US" dirty="0"/>
              <a:t>Same energy intensity</a:t>
            </a:r>
          </a:p>
          <a:p>
            <a:pPr marL="181240" indent="-181240">
              <a:buFont typeface="Arial" panose="020B0604020202020204" pitchFamily="34" charset="0"/>
              <a:buChar char="•"/>
            </a:pPr>
            <a:r>
              <a:rPr lang="en-US" dirty="0"/>
              <a:t>Use energy for the same type of purposes, e.g. production processes or office services</a:t>
            </a:r>
          </a:p>
          <a:p>
            <a:pPr marL="181240" indent="-181240">
              <a:buFont typeface="Arial" panose="020B0604020202020204" pitchFamily="34" charset="0"/>
              <a:buChar char="•"/>
            </a:pPr>
            <a:r>
              <a:rPr lang="en-US" dirty="0"/>
              <a:t>Are at the same level of energy maturity</a:t>
            </a:r>
          </a:p>
          <a:p>
            <a:pPr marL="181240" indent="-181240">
              <a:buFont typeface="Arial" panose="020B0604020202020204" pitchFamily="34" charset="0"/>
              <a:buChar char="•"/>
            </a:pPr>
            <a:r>
              <a:rPr lang="en-US" dirty="0"/>
              <a:t>Have similar experience of renewables.</a:t>
            </a:r>
          </a:p>
          <a:p>
            <a:endParaRPr lang="sv-SE" dirty="0">
              <a:cs typeface="Calibri" panose="020F0502020204030204"/>
            </a:endParaRPr>
          </a:p>
          <a:p>
            <a:pPr defTabSz="966612">
              <a:defRPr/>
            </a:pPr>
            <a:r>
              <a:rPr lang="en-US" sz="1300" dirty="0"/>
              <a:t>If the SMEs in your targeted local energy collective are very diverse, it might be helpful to identify subgroups of SMEs that have things in common, and address these sub-groups separately. </a:t>
            </a:r>
          </a:p>
          <a:p>
            <a:endParaRPr lang="sv-SE" dirty="0">
              <a:cs typeface="Calibri" panose="020F0502020204030204"/>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22</a:t>
            </a:fld>
            <a:endParaRPr lang="de-DE"/>
          </a:p>
        </p:txBody>
      </p:sp>
    </p:spTree>
    <p:extLst>
      <p:ext uri="{BB962C8B-B14F-4D97-AF65-F5344CB8AC3E}">
        <p14:creationId xmlns:p14="http://schemas.microsoft.com/office/powerpoint/2010/main" val="3698833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To make it relevant to approach the issues of energy efficiency/increasing sustainability etc in the SME cluster at all – the SMEs need to be involved and motivated to – in some way – participate! </a:t>
            </a:r>
          </a:p>
          <a:p>
            <a:endParaRPr lang="en-GB" dirty="0"/>
          </a:p>
          <a:p>
            <a:r>
              <a:rPr lang="en-GB" dirty="0"/>
              <a:t>And to motivate the SMEs there are three core strategies:</a:t>
            </a:r>
          </a:p>
          <a:p>
            <a:pPr marL="181240" indent="-181240">
              <a:buFontTx/>
              <a:buChar char="-"/>
            </a:pPr>
            <a:r>
              <a:rPr lang="en-GB" dirty="0"/>
              <a:t>Create relevant services and activities </a:t>
            </a:r>
          </a:p>
          <a:p>
            <a:pPr marL="181240" indent="-181240">
              <a:buFontTx/>
              <a:buChar char="-"/>
            </a:pPr>
            <a:r>
              <a:rPr lang="en-GB" dirty="0"/>
              <a:t>Demonstrate the benefits of a collective approach </a:t>
            </a:r>
          </a:p>
          <a:p>
            <a:pPr marL="181240" indent="-181240">
              <a:buFontTx/>
              <a:buChar char="-"/>
            </a:pPr>
            <a:r>
              <a:rPr lang="en-GB" dirty="0"/>
              <a:t>Involve experienced and knowledgeable stakeholders. </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23</a:t>
            </a:fld>
            <a:endParaRPr lang="de-DE"/>
          </a:p>
        </p:txBody>
      </p:sp>
    </p:spTree>
    <p:extLst>
      <p:ext uri="{BB962C8B-B14F-4D97-AF65-F5344CB8AC3E}">
        <p14:creationId xmlns:p14="http://schemas.microsoft.com/office/powerpoint/2010/main" val="747646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846"/>
              </a:spcAft>
            </a:pPr>
            <a:r>
              <a:rPr lang="en-GB" b="1" i="0" u="none" strike="noStrike" kern="1200" dirty="0">
                <a:solidFill>
                  <a:srgbClr val="000000"/>
                </a:solidFill>
                <a:effectLst/>
                <a:ea typeface="Noto Sans" panose="020B0502040504020204" pitchFamily="34" charset="0"/>
                <a:cs typeface="Noto Sans" panose="020B0502040504020204" pitchFamily="34" charset="0"/>
              </a:rPr>
              <a:t>Networking and knowledge building</a:t>
            </a:r>
            <a:endParaRPr lang="en-GB" b="0" i="0" u="none" strike="noStrike" dirty="0">
              <a:effectLst/>
            </a:endParaRPr>
          </a:p>
          <a:p>
            <a:pPr marL="302066" indent="-302066" fontAlgn="t">
              <a:buFont typeface="Arial" panose="020B0604020202020204" pitchFamily="34" charset="0"/>
              <a:buChar char="•"/>
            </a:pPr>
            <a:r>
              <a:rPr lang="en-US" b="0" i="0" u="none" strike="noStrike" kern="1200" dirty="0">
                <a:solidFill>
                  <a:srgbClr val="FFFFFF"/>
                </a:solidFill>
                <a:effectLst/>
                <a:ea typeface="Noto Sans" panose="020B0502040504020204" pitchFamily="34" charset="0"/>
                <a:cs typeface="Noto Sans" panose="020B0502040504020204" pitchFamily="34" charset="0"/>
              </a:rPr>
              <a:t>visits</a:t>
            </a:r>
            <a:endParaRPr lang="en-GB" b="0" i="0" u="none" strike="noStrike" dirty="0">
              <a:effectLst/>
            </a:endParaRPr>
          </a:p>
          <a:p>
            <a:pPr fontAlgn="t"/>
            <a:endParaRPr lang="en-GB" b="1" i="0" u="none" strike="noStrike" kern="1200" dirty="0">
              <a:solidFill>
                <a:srgbClr val="000000"/>
              </a:solidFill>
              <a:effectLst/>
              <a:ea typeface="Noto Sans" panose="020B0502040504020204" pitchFamily="34" charset="0"/>
              <a:cs typeface="Noto Sans" panose="020B0502040504020204" pitchFamily="34" charset="0"/>
            </a:endParaRPr>
          </a:p>
          <a:p>
            <a:pPr fontAlgn="t"/>
            <a:r>
              <a:rPr lang="en-GB" b="1" i="0" u="none" strike="noStrike" kern="1200" dirty="0">
                <a:solidFill>
                  <a:srgbClr val="000000"/>
                </a:solidFill>
                <a:effectLst/>
                <a:ea typeface="Noto Sans" panose="020B0502040504020204" pitchFamily="34" charset="0"/>
                <a:cs typeface="Noto Sans" panose="020B0502040504020204" pitchFamily="34" charset="0"/>
              </a:rPr>
              <a:t>Coordinated support to SMEs</a:t>
            </a:r>
            <a:endParaRPr lang="en-GB" b="1" i="0" u="none" strike="noStrike" dirty="0">
              <a:effectLst/>
            </a:endParaRPr>
          </a:p>
          <a:p>
            <a:pPr marL="181240" indent="-181240" fontAlgn="t">
              <a:buFont typeface="Arial" panose="020B0604020202020204" pitchFamily="34" charset="0"/>
              <a:buChar char="•"/>
            </a:pPr>
            <a:r>
              <a:rPr lang="en-GB" b="0" i="0" u="none" strike="noStrike" kern="1200" dirty="0">
                <a:solidFill>
                  <a:srgbClr val="000000"/>
                </a:solidFill>
                <a:effectLst/>
                <a:ea typeface="Noto Sans" panose="020B0502040504020204" pitchFamily="34" charset="0"/>
                <a:cs typeface="Noto Sans" panose="020B0502040504020204" pitchFamily="34" charset="0"/>
              </a:rPr>
              <a:t>Providing free or low-cost energy scans </a:t>
            </a:r>
            <a:r>
              <a:rPr lang="en-US" b="0" i="0" u="none" strike="noStrike" kern="1200" dirty="0">
                <a:solidFill>
                  <a:srgbClr val="000000"/>
                </a:solidFill>
                <a:effectLst/>
                <a:ea typeface="Noto Sans" panose="020B0502040504020204" pitchFamily="34" charset="0"/>
                <a:cs typeface="Noto Sans" panose="020B0502040504020204" pitchFamily="34" charset="0"/>
              </a:rPr>
              <a:t>and energy audits, </a:t>
            </a:r>
            <a:r>
              <a:rPr lang="en-US" b="1" i="0" u="none" strike="noStrike" kern="1200" dirty="0">
                <a:solidFill>
                  <a:srgbClr val="000000"/>
                </a:solidFill>
                <a:effectLst/>
                <a:ea typeface="Noto Sans" panose="020B0502040504020204" pitchFamily="34" charset="0"/>
                <a:cs typeface="Noto Sans" panose="020B0502040504020204" pitchFamily="34" charset="0"/>
              </a:rPr>
              <a:t>to identify energy efficiency potentials and their associated (multiple) benefits </a:t>
            </a:r>
            <a:endParaRPr lang="en-GB" b="1" i="0" u="none" strike="noStrike" dirty="0">
              <a:effectLst/>
            </a:endParaRPr>
          </a:p>
          <a:p>
            <a:pPr marL="181240" indent="-181240" fontAlgn="t">
              <a:buFont typeface="Arial" panose="020B0604020202020204" pitchFamily="34" charset="0"/>
              <a:buChar char="•"/>
            </a:pPr>
            <a:r>
              <a:rPr lang="en-GB" b="1" i="0" u="none" strike="noStrike" kern="1200" dirty="0">
                <a:solidFill>
                  <a:srgbClr val="000000"/>
                </a:solidFill>
                <a:effectLst/>
                <a:ea typeface="Noto Sans" panose="020B0502040504020204" pitchFamily="34" charset="0"/>
                <a:cs typeface="Noto Sans" panose="020B0502040504020204" pitchFamily="34" charset="0"/>
              </a:rPr>
              <a:t>Channelling energy advice</a:t>
            </a:r>
            <a:r>
              <a:rPr lang="en-GB" b="0" i="0" u="none" strike="noStrike" kern="1200" dirty="0">
                <a:solidFill>
                  <a:srgbClr val="000000"/>
                </a:solidFill>
                <a:effectLst/>
                <a:ea typeface="Noto Sans" panose="020B0502040504020204" pitchFamily="34" charset="0"/>
                <a:cs typeface="Noto Sans" panose="020B0502040504020204" pitchFamily="34" charset="0"/>
              </a:rPr>
              <a:t>, e.g. from public sources, but also by providing contacts and bridging the gap between SMEs and Energy Service Suppliers</a:t>
            </a:r>
            <a:endParaRPr lang="en-GB" b="0" i="0" u="none" strike="noStrike" dirty="0">
              <a:effectLst/>
            </a:endParaRPr>
          </a:p>
          <a:p>
            <a:pPr marL="181240" indent="-181240" fontAlgn="t">
              <a:buFont typeface="Arial" panose="020B0604020202020204" pitchFamily="34" charset="0"/>
              <a:buChar char="•"/>
            </a:pPr>
            <a:r>
              <a:rPr lang="en-GB" b="0" i="0" u="none" strike="noStrike" kern="1200" dirty="0">
                <a:solidFill>
                  <a:srgbClr val="000000"/>
                </a:solidFill>
                <a:effectLst/>
                <a:ea typeface="Noto Sans" panose="020B0502040504020204" pitchFamily="34" charset="0"/>
                <a:cs typeface="Noto Sans" panose="020B0502040504020204" pitchFamily="34" charset="0"/>
              </a:rPr>
              <a:t>Support funding applications, to overcome financial barriers</a:t>
            </a:r>
            <a:endParaRPr lang="en-GB" b="0" i="0" u="none" strike="noStrike" dirty="0">
              <a:effectLst/>
            </a:endParaRPr>
          </a:p>
          <a:p>
            <a:pPr fontAlgn="t"/>
            <a:endParaRPr lang="en-US" b="1" i="0" u="none" strike="noStrike" kern="1200" dirty="0">
              <a:solidFill>
                <a:srgbClr val="000000"/>
              </a:solidFill>
              <a:effectLst/>
              <a:ea typeface="Noto Sans" panose="020B0502040504020204" pitchFamily="34" charset="0"/>
              <a:cs typeface="Noto Sans" panose="020B0502040504020204" pitchFamily="34" charset="0"/>
            </a:endParaRPr>
          </a:p>
          <a:p>
            <a:pPr fontAlgn="t"/>
            <a:r>
              <a:rPr lang="en-US" b="1" i="0" u="none" strike="noStrike" kern="1200" dirty="0">
                <a:solidFill>
                  <a:srgbClr val="000000"/>
                </a:solidFill>
                <a:effectLst/>
                <a:ea typeface="Noto Sans" panose="020B0502040504020204" pitchFamily="34" charset="0"/>
                <a:cs typeface="Noto Sans" panose="020B0502040504020204" pitchFamily="34" charset="0"/>
              </a:rPr>
              <a:t>Collective energy projects</a:t>
            </a:r>
            <a:endParaRPr lang="en-GB" b="1" i="0" u="none" strike="noStrike" dirty="0">
              <a:effectLst/>
            </a:endParaRPr>
          </a:p>
          <a:p>
            <a:pPr marL="181240" indent="-181240" fontAlgn="t">
              <a:buFont typeface="Arial" panose="020B0604020202020204" pitchFamily="34" charset="0"/>
              <a:buChar char="•"/>
            </a:pPr>
            <a:r>
              <a:rPr lang="en-US" b="0" i="0" u="none" strike="noStrike" kern="1200" dirty="0">
                <a:solidFill>
                  <a:srgbClr val="000000"/>
                </a:solidFill>
                <a:effectLst/>
                <a:ea typeface="Noto Sans" panose="020B0502040504020204" pitchFamily="34" charset="0"/>
                <a:cs typeface="Noto Sans" panose="020B0502040504020204" pitchFamily="34" charset="0"/>
              </a:rPr>
              <a:t>Collective contracting of energy audits, energy scans, energy management services </a:t>
            </a:r>
            <a:endParaRPr lang="en-GB" b="0" i="0" u="none" strike="noStrike" dirty="0">
              <a:effectLst/>
            </a:endParaRPr>
          </a:p>
          <a:p>
            <a:pPr marL="181240" indent="-181240" fontAlgn="t">
              <a:buFont typeface="Arial" panose="020B0604020202020204" pitchFamily="34" charset="0"/>
              <a:buChar char="•"/>
            </a:pPr>
            <a:r>
              <a:rPr lang="en-US" b="0" i="0" u="none" strike="noStrike" kern="1200" dirty="0">
                <a:solidFill>
                  <a:srgbClr val="000000"/>
                </a:solidFill>
                <a:effectLst/>
                <a:ea typeface="Noto Sans" panose="020B0502040504020204" pitchFamily="34" charset="0"/>
                <a:cs typeface="Noto Sans" panose="020B0502040504020204" pitchFamily="34" charset="0"/>
              </a:rPr>
              <a:t>Collective energy measures. E.g. common solar panels, heat exchanges</a:t>
            </a:r>
            <a:endParaRPr lang="en-GB" b="0" i="0" u="none" strike="noStrike" dirty="0">
              <a:effectLst/>
            </a:endParaRPr>
          </a:p>
          <a:p>
            <a:pPr fontAlgn="t"/>
            <a:endParaRPr lang="en-GB" b="1" i="0" u="none" strike="noStrike" kern="1200" dirty="0">
              <a:solidFill>
                <a:srgbClr val="000000"/>
              </a:solidFill>
              <a:effectLst/>
              <a:ea typeface="Noto Sans" panose="020B0502040504020204" pitchFamily="34" charset="0"/>
              <a:cs typeface="Noto Sans" panose="020B0502040504020204" pitchFamily="34" charset="0"/>
            </a:endParaRPr>
          </a:p>
          <a:p>
            <a:pPr fontAlgn="t"/>
            <a:r>
              <a:rPr lang="en-GB" b="1" i="0" u="none" strike="noStrike" kern="1200" dirty="0">
                <a:solidFill>
                  <a:srgbClr val="000000"/>
                </a:solidFill>
                <a:effectLst/>
                <a:ea typeface="Noto Sans" panose="020B0502040504020204" pitchFamily="34" charset="0"/>
                <a:cs typeface="Noto Sans" panose="020B0502040504020204" pitchFamily="34" charset="0"/>
              </a:rPr>
              <a:t>Internal and external communication</a:t>
            </a:r>
            <a:endParaRPr lang="en-GB" b="1" i="0" u="none" strike="noStrike" dirty="0">
              <a:effectLst/>
            </a:endParaRPr>
          </a:p>
          <a:p>
            <a:pPr marL="181240" indent="-181240">
              <a:buFont typeface="Arial" panose="020B0604020202020204" pitchFamily="34" charset="0"/>
              <a:buChar char="•"/>
            </a:pPr>
            <a:r>
              <a:rPr lang="en-US" b="0" i="0" u="none" strike="noStrike" kern="1200" dirty="0">
                <a:solidFill>
                  <a:srgbClr val="000000"/>
                </a:solidFill>
                <a:effectLst/>
                <a:ea typeface="Noto Sans" panose="020B0502040504020204" pitchFamily="34" charset="0"/>
                <a:cs typeface="Noto Sans" panose="020B0502040504020204" pitchFamily="34" charset="0"/>
              </a:rPr>
              <a:t>Regular updates via newsletter, website, group emails, direct contacts and meeting </a:t>
            </a:r>
            <a:endParaRPr lang="en-GB" b="0" i="0" u="none" strike="noStrike" dirty="0">
              <a:effectLst/>
            </a:endParaRPr>
          </a:p>
          <a:p>
            <a:pPr marL="181240" indent="-181240">
              <a:buFont typeface="Arial" panose="020B0604020202020204" pitchFamily="34" charset="0"/>
              <a:buChar char="•"/>
            </a:pPr>
            <a:r>
              <a:rPr lang="en-US" b="0" i="0" u="none" strike="noStrike" kern="1200" dirty="0">
                <a:solidFill>
                  <a:srgbClr val="000000"/>
                </a:solidFill>
                <a:effectLst/>
                <a:ea typeface="Noto Sans" panose="020B0502040504020204" pitchFamily="34" charset="0"/>
                <a:cs typeface="Noto Sans" panose="020B0502040504020204" pitchFamily="34" charset="0"/>
              </a:rPr>
              <a:t>Setting collective targets, which are followed up and communicated to the collective </a:t>
            </a:r>
            <a:endParaRPr lang="en-GB" b="0" i="0" u="none" strike="noStrike" dirty="0">
              <a:effectLst/>
            </a:endParaRPr>
          </a:p>
          <a:p>
            <a:pPr marL="181240" indent="-181240" fontAlgn="t">
              <a:buFont typeface="Arial" panose="020B0604020202020204" pitchFamily="34" charset="0"/>
              <a:buChar char="•"/>
            </a:pPr>
            <a:r>
              <a:rPr lang="en-US" b="0" i="0" u="none" strike="noStrike" kern="1200" dirty="0">
                <a:solidFill>
                  <a:srgbClr val="000000"/>
                </a:solidFill>
                <a:effectLst/>
                <a:ea typeface="Noto Sans" panose="020B0502040504020204" pitchFamily="34" charset="0"/>
                <a:cs typeface="Noto Sans" panose="020B0502040504020204" pitchFamily="34" charset="0"/>
              </a:rPr>
              <a:t>Communicate achievements via website, local news channels and directly to your network </a:t>
            </a:r>
            <a:endParaRPr lang="en-GB" b="0" i="0" u="none" strike="noStrike" dirty="0">
              <a:effectLst/>
            </a:endParaRPr>
          </a:p>
          <a:p>
            <a:pPr>
              <a:spcAft>
                <a:spcPts val="846"/>
              </a:spcAft>
            </a:pPr>
            <a:endParaRPr lang="en-US" i="0" u="none" dirty="0">
              <a:effectLst/>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24</a:t>
            </a:fld>
            <a:endParaRPr lang="de-DE"/>
          </a:p>
        </p:txBody>
      </p:sp>
    </p:spTree>
    <p:extLst>
      <p:ext uri="{BB962C8B-B14F-4D97-AF65-F5344CB8AC3E}">
        <p14:creationId xmlns:p14="http://schemas.microsoft.com/office/powerpoint/2010/main" val="2031209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1" u="sng" dirty="0"/>
              <a:t>Instructions for trainer</a:t>
            </a:r>
            <a:r>
              <a:rPr lang="en-US" i="1" u="none" dirty="0"/>
              <a:t>: Use this slide to present one or two “concrete” examples of actual </a:t>
            </a:r>
            <a:r>
              <a:rPr lang="en-US" b="1" i="1" u="none" dirty="0"/>
              <a:t>services and activities</a:t>
            </a:r>
            <a:r>
              <a:rPr lang="en-US" i="1" u="none" dirty="0"/>
              <a:t> offered by local SME energy collectives (or cluster).</a:t>
            </a:r>
          </a:p>
          <a:p>
            <a:endParaRPr lang="en-US" i="1" u="none" dirty="0"/>
          </a:p>
          <a:p>
            <a:r>
              <a:rPr lang="en-US" i="1" dirty="0"/>
              <a:t>If you have examples of your own, use them! But focus on the </a:t>
            </a:r>
            <a:r>
              <a:rPr lang="en-US" b="1" i="1" u="none" dirty="0"/>
              <a:t>services and activities</a:t>
            </a:r>
            <a:r>
              <a:rPr lang="en-US" i="1" dirty="0"/>
              <a:t> of the example. Otherwise, you could present </a:t>
            </a:r>
            <a:r>
              <a:rPr lang="en-US" i="1" u="none" dirty="0"/>
              <a:t>one or two examples from the alternatives that are available at the end of this presentation.</a:t>
            </a:r>
          </a:p>
          <a:p>
            <a:endParaRPr lang="en-US" i="1" u="none" dirty="0"/>
          </a:p>
          <a:p>
            <a:r>
              <a:rPr lang="en-US" i="1" u="none" dirty="0"/>
              <a:t>Try to include some detail in describing the services and activities, for instance:</a:t>
            </a:r>
          </a:p>
          <a:p>
            <a:pPr marL="181240" indent="-181240">
              <a:buFontTx/>
              <a:buChar char="-"/>
            </a:pPr>
            <a:r>
              <a:rPr lang="en-US" i="1" u="none" dirty="0"/>
              <a:t>What type of seminars/meetings – how often?</a:t>
            </a:r>
          </a:p>
          <a:p>
            <a:pPr marL="181240" indent="-181240">
              <a:buFontTx/>
              <a:buChar char="-"/>
            </a:pPr>
            <a:r>
              <a:rPr lang="en-US" i="1" u="none" dirty="0"/>
              <a:t>Focus of knowledge building?</a:t>
            </a:r>
          </a:p>
          <a:p>
            <a:pPr marL="181240" indent="-181240">
              <a:buFontTx/>
              <a:buChar char="-"/>
            </a:pPr>
            <a:r>
              <a:rPr lang="en-US" i="1" u="none" dirty="0"/>
              <a:t>Specific projects that has been carried out (numbers, MWh, no of companies involved)</a:t>
            </a:r>
          </a:p>
          <a:p>
            <a:endParaRPr lang="en-US" i="1" u="none" dirty="0"/>
          </a:p>
          <a:p>
            <a:pPr marL="181240" indent="-181240">
              <a:buFontTx/>
              <a:buChar cha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25</a:t>
            </a:fld>
            <a:endParaRPr lang="de-DE"/>
          </a:p>
        </p:txBody>
      </p:sp>
    </p:spTree>
    <p:extLst>
      <p:ext uri="{BB962C8B-B14F-4D97-AF65-F5344CB8AC3E}">
        <p14:creationId xmlns:p14="http://schemas.microsoft.com/office/powerpoint/2010/main" val="1330286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Networking and knowledge building activities directed towards the cluster of SMEs can help overcome the barriers that SMEs face. This slide provides some </a:t>
            </a:r>
            <a:r>
              <a:rPr lang="en-GB" b="1" dirty="0"/>
              <a:t>examples</a:t>
            </a:r>
            <a:r>
              <a:rPr lang="en-GB" dirty="0"/>
              <a:t>!</a:t>
            </a:r>
          </a:p>
          <a:p>
            <a:endParaRPr lang="en-GB" dirty="0"/>
          </a:p>
          <a:p>
            <a:r>
              <a:rPr lang="en-GB" dirty="0"/>
              <a:t>They do this most efficiently if</a:t>
            </a:r>
          </a:p>
          <a:p>
            <a:pPr marL="181240" indent="-181240">
              <a:buFontTx/>
              <a:buChar char="-"/>
            </a:pPr>
            <a:r>
              <a:rPr lang="en-GB" dirty="0"/>
              <a:t>the subjects/areas in focus of the activity are relevant to the SMEs, </a:t>
            </a:r>
          </a:p>
          <a:p>
            <a:pPr marL="181240" indent="-181240">
              <a:buFontTx/>
              <a:buChar char="-"/>
            </a:pPr>
            <a:r>
              <a:rPr lang="en-GB" dirty="0"/>
              <a:t>they are designed to provide plenty of room for interaction and mutual learning (utilize the benefits of a collective approach), and </a:t>
            </a:r>
          </a:p>
          <a:p>
            <a:pPr marL="181240" indent="-181240">
              <a:buFontTx/>
              <a:buChar char="-"/>
            </a:pPr>
            <a:r>
              <a:rPr lang="en-GB" dirty="0"/>
              <a:t>the right stakeholders are involved – to provide relevant expertise and useful contacts for the SMEs/the cluster</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26</a:t>
            </a:fld>
            <a:endParaRPr lang="de-DE"/>
          </a:p>
        </p:txBody>
      </p:sp>
    </p:spTree>
    <p:extLst>
      <p:ext uri="{BB962C8B-B14F-4D97-AF65-F5344CB8AC3E}">
        <p14:creationId xmlns:p14="http://schemas.microsoft.com/office/powerpoint/2010/main" val="175076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rtl="0" fontAlgn="base"/>
            <a:r>
              <a:rPr lang="en-GB" b="0" i="0" dirty="0">
                <a:solidFill>
                  <a:srgbClr val="000000"/>
                </a:solidFill>
                <a:effectLst/>
              </a:rPr>
              <a:t>Network meetings are an important part for reaching the benefits of a collective approach. </a:t>
            </a:r>
          </a:p>
          <a:p>
            <a:pPr rtl="0" fontAlgn="base"/>
            <a:endParaRPr lang="en-GB" b="0" i="0" dirty="0">
              <a:solidFill>
                <a:srgbClr val="000000"/>
              </a:solidFill>
              <a:effectLst/>
            </a:endParaRPr>
          </a:p>
          <a:p>
            <a:pPr rtl="0" fontAlgn="base"/>
            <a:r>
              <a:rPr lang="en-GB" b="0" i="0" dirty="0">
                <a:solidFill>
                  <a:srgbClr val="000000"/>
                </a:solidFill>
                <a:effectLst/>
              </a:rPr>
              <a:t>This slide include some concrete suggestions for how such meetings can be planned – and which elements that can be included.</a:t>
            </a:r>
          </a:p>
          <a:p>
            <a:pPr rtl="0" fontAlgn="base"/>
            <a:endParaRPr lang="en-GB" b="0" i="0" dirty="0">
              <a:solidFill>
                <a:srgbClr val="000000"/>
              </a:solidFill>
              <a:effectLst/>
            </a:endParaRPr>
          </a:p>
          <a:p>
            <a:pPr rtl="0" fontAlgn="base"/>
            <a:r>
              <a:rPr lang="en-GB" b="0" i="0" dirty="0">
                <a:solidFill>
                  <a:srgbClr val="000000"/>
                </a:solidFill>
                <a:effectLst/>
              </a:rPr>
              <a:t>This is an example agenda for a full-day meeting hosted by one of the SMEs in the collective. Most meetings will probably not be full-day meetings. For shorter meetings you would choose to focus on one theme or a more limited aspect. However, try to always include both informational (e.g. presentation by energy expert) and networking (e.g. discussion, exchange of experience) elements. Preferably, they can both relate to a common theme. </a:t>
            </a:r>
          </a:p>
          <a:p>
            <a:pPr rtl="0" fontAlgn="base"/>
            <a:endParaRPr lang="en-GB" b="0" i="0" dirty="0">
              <a:solidFill>
                <a:srgbClr val="000000"/>
              </a:solidFill>
              <a:effectLst/>
            </a:endParaRPr>
          </a:p>
          <a:p>
            <a:pPr rtl="0" fontAlgn="base"/>
            <a:r>
              <a:rPr lang="en-GB" b="0" i="0" dirty="0">
                <a:solidFill>
                  <a:srgbClr val="000000"/>
                </a:solidFill>
                <a:effectLst/>
              </a:rPr>
              <a:t>Locating the meeting at one of the participating companies that host the meeting and provide a study visit makes the discussions more concrete, increase interaction and the direct involvement of the SMEs. However, in many cases this is not possible – due to the type and size of SMEs involved and their willingness to do this. Then an option is to still include company presentations or concrete examples from participating companies in the agenda. </a:t>
            </a:r>
          </a:p>
          <a:p>
            <a:pPr rtl="0" fontAlgn="base"/>
            <a:endParaRPr lang="en-GB" b="0" i="1" dirty="0">
              <a:solidFill>
                <a:srgbClr val="000000"/>
              </a:solidFill>
              <a:effectLst/>
            </a:endParaRPr>
          </a:p>
          <a:p>
            <a:pPr rtl="0" fontAlgn="base"/>
            <a:endParaRPr lang="en-GB" b="0" i="1" dirty="0">
              <a:solidFill>
                <a:srgbClr val="000000"/>
              </a:solidFill>
              <a:effectLst/>
            </a:endParaRPr>
          </a:p>
          <a:p>
            <a:pPr rtl="0" fontAlgn="base"/>
            <a:r>
              <a:rPr lang="en-GB" b="0" i="0" dirty="0">
                <a:solidFill>
                  <a:srgbClr val="000000"/>
                </a:solidFill>
                <a:effectLst/>
              </a:rPr>
              <a:t>To further involve SMEs and keep up their motivation, it can be a good idea to include specific points for each SME to report tasks or status updates in the meeting agenda. </a:t>
            </a:r>
            <a:r>
              <a:rPr lang="en-GB" b="0" i="0" dirty="0" err="1">
                <a:solidFill>
                  <a:srgbClr val="000000"/>
                </a:solidFill>
                <a:effectLst/>
              </a:rPr>
              <a:t>E.g</a:t>
            </a:r>
            <a:r>
              <a:rPr lang="en-GB" b="0" i="0" dirty="0">
                <a:solidFill>
                  <a:srgbClr val="000000"/>
                </a:solidFill>
                <a:effectLst/>
              </a:rPr>
              <a:t>: - SME A: status, needs, - SME B: status, needs etc. By doing that all the SMEs in the network know that they will be asked to contribute to the meeting. </a:t>
            </a:r>
          </a:p>
          <a:p>
            <a:pPr rtl="0" fontAlgn="base"/>
            <a:r>
              <a:rPr lang="en-GB" b="0" i="0" dirty="0">
                <a:solidFill>
                  <a:srgbClr val="000000"/>
                </a:solidFill>
                <a:effectLst/>
              </a:rPr>
              <a:t> </a:t>
            </a:r>
          </a:p>
          <a:p>
            <a:pPr rtl="0" fontAlgn="base"/>
            <a:r>
              <a:rPr lang="en-GB" b="0" i="0" dirty="0">
                <a:solidFill>
                  <a:srgbClr val="000000"/>
                </a:solidFill>
                <a:effectLst/>
              </a:rPr>
              <a:t> </a:t>
            </a:r>
            <a:r>
              <a:rPr lang="en-GB" b="0" i="0" dirty="0">
                <a:solidFill>
                  <a:srgbClr val="034EA2"/>
                </a:solidFill>
                <a:effectLst/>
              </a:rPr>
              <a:t>Examples of discussion topics for meetings (a non-exhaustive list) </a:t>
            </a:r>
            <a:endParaRPr lang="en-GB" b="0" i="0" dirty="0">
              <a:solidFill>
                <a:srgbClr val="000000"/>
              </a:solidFill>
              <a:effectLst/>
            </a:endParaRPr>
          </a:p>
          <a:p>
            <a:pPr marL="181240" indent="-181240" fontAlgn="base">
              <a:buFont typeface="Arial" panose="020B0604020202020204" pitchFamily="34" charset="0"/>
              <a:buChar char="•"/>
            </a:pPr>
            <a:r>
              <a:rPr lang="en-GB" b="0" i="0" dirty="0">
                <a:solidFill>
                  <a:srgbClr val="000000"/>
                </a:solidFill>
                <a:effectLst/>
              </a:rPr>
              <a:t>Potentials and ambitions – to agree on a common target for the collective (when possible, based on results from energy scans and audits of the companies) </a:t>
            </a:r>
          </a:p>
          <a:p>
            <a:pPr marL="181240" indent="-181240" fontAlgn="base">
              <a:buFont typeface="Arial" panose="020B0604020202020204" pitchFamily="34" charset="0"/>
              <a:buChar char="•"/>
            </a:pPr>
            <a:r>
              <a:rPr lang="en-GB" b="0" i="0" dirty="0">
                <a:solidFill>
                  <a:srgbClr val="000000"/>
                </a:solidFill>
                <a:effectLst/>
              </a:rPr>
              <a:t>Drivers and values of the SMEs – why they are participating in the collective and what they benefits they expect to achieve </a:t>
            </a:r>
          </a:p>
          <a:p>
            <a:pPr marL="181240" indent="-181240" fontAlgn="base">
              <a:buFont typeface="Arial" panose="020B0604020202020204" pitchFamily="34" charset="0"/>
              <a:buChar char="•"/>
            </a:pPr>
            <a:r>
              <a:rPr lang="en-GB" b="0" i="0" dirty="0">
                <a:solidFill>
                  <a:srgbClr val="000000"/>
                </a:solidFill>
                <a:effectLst/>
              </a:rPr>
              <a:t>Discussions of the SMEs own experience from any of the informational themes listed above. </a:t>
            </a:r>
          </a:p>
          <a:p>
            <a:pPr marL="181240" indent="-181240" fontAlgn="base">
              <a:buFont typeface="Arial" panose="020B0604020202020204" pitchFamily="34" charset="0"/>
              <a:buChar char="•"/>
            </a:pPr>
            <a:r>
              <a:rPr lang="en-GB" b="0" i="0" dirty="0">
                <a:solidFill>
                  <a:srgbClr val="000000"/>
                </a:solidFill>
                <a:effectLst/>
              </a:rPr>
              <a:t>Focus areas and common challenges – to guide the services and activities that should be included in the collective and the content of coming meetings </a:t>
            </a:r>
          </a:p>
          <a:p>
            <a:pPr marL="181240" indent="-181240" fontAlgn="base">
              <a:buFont typeface="Arial" panose="020B0604020202020204" pitchFamily="34" charset="0"/>
              <a:buChar char="•"/>
            </a:pPr>
            <a:r>
              <a:rPr lang="en-GB" b="0" i="0" dirty="0">
                <a:solidFill>
                  <a:srgbClr val="000000"/>
                </a:solidFill>
                <a:effectLst/>
              </a:rPr>
              <a:t>Results from energy efficiency measures taken and from overall monitoring of the result of the energy collective. </a:t>
            </a:r>
          </a:p>
          <a:p>
            <a:pPr rtl="0" fontAlgn="base"/>
            <a:endParaRPr lang="en-GB" b="0" i="0" dirty="0">
              <a:solidFill>
                <a:srgbClr val="000000"/>
              </a:solidFill>
              <a:effectLst/>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27</a:t>
            </a:fld>
            <a:endParaRPr lang="de-DE"/>
          </a:p>
        </p:txBody>
      </p:sp>
    </p:spTree>
    <p:extLst>
      <p:ext uri="{BB962C8B-B14F-4D97-AF65-F5344CB8AC3E}">
        <p14:creationId xmlns:p14="http://schemas.microsoft.com/office/powerpoint/2010/main" val="428294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gn="just" rtl="0" fontAlgn="base"/>
            <a:r>
              <a:rPr lang="en-GB" dirty="0">
                <a:solidFill>
                  <a:srgbClr val="000000"/>
                </a:solidFill>
              </a:rPr>
              <a:t>For presentations or training sessions on these informational themes, you can involve representatives in your network. An energy advisor, energy auditor, equipment provider, the energy company or someone from a university can be invited to hold a presentation. </a:t>
            </a:r>
            <a:endParaRPr lang="en-GB" b="0" i="0" dirty="0">
              <a:solidFill>
                <a:srgbClr val="000000"/>
              </a:solidFill>
              <a:effectLst/>
            </a:endParaRPr>
          </a:p>
          <a:p>
            <a:pPr algn="just" rtl="0" fontAlgn="base"/>
            <a:r>
              <a:rPr lang="en-GB" sz="1300" dirty="0">
                <a:solidFill>
                  <a:srgbClr val="000000"/>
                </a:solidFill>
                <a:latin typeface="Noto Sans" panose="020B0502040504020204" pitchFamily="34" charset="0"/>
              </a:rPr>
              <a:t> </a:t>
            </a:r>
            <a:endParaRPr lang="en-GB" b="0" i="0" dirty="0">
              <a:solidFill>
                <a:srgbClr val="000000"/>
              </a:solidFill>
              <a:effectLst/>
              <a:latin typeface="Noto Sans" panose="020B0502040504020204" pitchFamily="34"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28</a:t>
            </a:fld>
            <a:endParaRPr lang="de-DE"/>
          </a:p>
        </p:txBody>
      </p:sp>
    </p:spTree>
    <p:extLst>
      <p:ext uri="{BB962C8B-B14F-4D97-AF65-F5344CB8AC3E}">
        <p14:creationId xmlns:p14="http://schemas.microsoft.com/office/powerpoint/2010/main" val="3743259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Coordinated support to the SMEs can consist of a range of different activities, for instance:</a:t>
            </a:r>
          </a:p>
          <a:p>
            <a:pPr marL="181240" indent="-181240">
              <a:buFont typeface="Arial" panose="020B0604020202020204" pitchFamily="34" charset="0"/>
              <a:buChar char="•"/>
            </a:pPr>
            <a:r>
              <a:rPr lang="en-GB" dirty="0"/>
              <a:t>Providing free or low-cost energy scans</a:t>
            </a:r>
            <a:endParaRPr lang="en-GB" b="0" i="0" u="none" dirty="0">
              <a:solidFill>
                <a:schemeClr val="tx1"/>
              </a:solidFill>
            </a:endParaRPr>
          </a:p>
          <a:p>
            <a:pPr marL="181240" indent="-181240">
              <a:buFont typeface="Arial" panose="020B0604020202020204" pitchFamily="34" charset="0"/>
              <a:buChar char="•"/>
            </a:pPr>
            <a:r>
              <a:rPr lang="en-GB" b="0" i="0" u="none" dirty="0">
                <a:solidFill>
                  <a:schemeClr val="tx1"/>
                </a:solidFill>
              </a:rPr>
              <a:t>Provide direct energy advice to the SMEs in the cluster – on how to interpret the energy scans, about energy measures that may be profitable etc – if you have knowledge and resources for this, or </a:t>
            </a:r>
          </a:p>
          <a:p>
            <a:pPr marL="181240" indent="-181240">
              <a:buFont typeface="Arial" panose="020B0604020202020204" pitchFamily="34" charset="0"/>
              <a:buChar char="•"/>
            </a:pPr>
            <a:r>
              <a:rPr lang="en-GB" b="0" i="0" u="none" dirty="0">
                <a:solidFill>
                  <a:schemeClr val="tx1"/>
                </a:solidFill>
              </a:rPr>
              <a:t>Channel energy advice from other sources (e.g. regional energy advisors) and provide contacts with Energy Service Suppliers (or support the SMEs with knowledge they need to take such contacts</a:t>
            </a:r>
          </a:p>
          <a:p>
            <a:pPr marL="181240" indent="-181240">
              <a:buFont typeface="Arial" panose="020B0604020202020204" pitchFamily="34" charset="0"/>
              <a:buChar char="•"/>
            </a:pPr>
            <a:r>
              <a:rPr lang="en-GB" b="0" i="0" u="none" dirty="0">
                <a:solidFill>
                  <a:schemeClr val="tx1"/>
                </a:solidFill>
              </a:rPr>
              <a:t>Support the SMEs in taking the different steps needed for realizing an energy efficiency project (that may have been identified in the scan) – estimating energy savings and other benefits, create and energy action plan, find the right supplier etc</a:t>
            </a:r>
          </a:p>
          <a:p>
            <a:pPr marL="181240" indent="-181240">
              <a:buFont typeface="Arial" panose="020B0604020202020204" pitchFamily="34" charset="0"/>
              <a:buChar char="•"/>
            </a:pPr>
            <a:r>
              <a:rPr lang="en-GB" b="0" i="0" u="none" dirty="0">
                <a:solidFill>
                  <a:schemeClr val="tx1"/>
                </a:solidFill>
              </a:rPr>
              <a:t>Support the SMEs in the usage of tools that can help carrying out these steps (for instance available via the portal www.energyefficientsme.eu)</a:t>
            </a:r>
          </a:p>
          <a:p>
            <a:pPr marL="181240" indent="-181240">
              <a:buFont typeface="Arial" panose="020B0604020202020204" pitchFamily="34" charset="0"/>
              <a:buChar char="•"/>
            </a:pPr>
            <a:r>
              <a:rPr lang="en-GB" b="0" i="0" u="none" dirty="0">
                <a:solidFill>
                  <a:schemeClr val="tx1"/>
                </a:solidFill>
              </a:rPr>
              <a:t>Support the SME with finding funding opportunities and write applications</a:t>
            </a:r>
          </a:p>
          <a:p>
            <a:pPr marL="181240" indent="-181240">
              <a:buFontTx/>
              <a:buChar char="-"/>
            </a:pPr>
            <a:endParaRPr lang="en-GB" dirty="0"/>
          </a:p>
          <a:p>
            <a:r>
              <a:rPr lang="en-GB" dirty="0"/>
              <a:t>This slide shows how </a:t>
            </a:r>
            <a:r>
              <a:rPr lang="en-GB" b="1" dirty="0"/>
              <a:t>one example </a:t>
            </a:r>
            <a:r>
              <a:rPr lang="en-GB" dirty="0"/>
              <a:t>of such support (energy scans) can help SMEs to overcome their barriers to energy efficiency.</a:t>
            </a:r>
          </a:p>
          <a:p>
            <a:pPr marL="181240" indent="-181240">
              <a:buFontTx/>
              <a:buChar char="-"/>
            </a:pP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29</a:t>
            </a:fld>
            <a:endParaRPr lang="de-DE"/>
          </a:p>
        </p:txBody>
      </p:sp>
    </p:spTree>
    <p:extLst>
      <p:ext uri="{BB962C8B-B14F-4D97-AF65-F5344CB8AC3E}">
        <p14:creationId xmlns:p14="http://schemas.microsoft.com/office/powerpoint/2010/main" val="1261486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err="1"/>
              <a:t>Comment</a:t>
            </a:r>
            <a:r>
              <a:rPr lang="sv-SE" b="1" dirty="0"/>
              <a:t>: </a:t>
            </a:r>
            <a:r>
              <a:rPr lang="sv-SE" dirty="0" err="1"/>
              <a:t>Needs</a:t>
            </a:r>
            <a:r>
              <a:rPr lang="sv-SE" dirty="0"/>
              <a:t> to be </a:t>
            </a:r>
            <a:r>
              <a:rPr lang="sv-SE" dirty="0" err="1"/>
              <a:t>adapted</a:t>
            </a:r>
            <a:r>
              <a:rPr lang="sv-SE" dirty="0"/>
              <a:t> to </a:t>
            </a:r>
            <a:r>
              <a:rPr lang="sv-SE" dirty="0" err="1"/>
              <a:t>this</a:t>
            </a:r>
            <a:r>
              <a:rPr lang="sv-SE" dirty="0"/>
              <a:t> </a:t>
            </a:r>
            <a:r>
              <a:rPr lang="sv-SE" dirty="0" err="1"/>
              <a:t>specific</a:t>
            </a:r>
            <a:r>
              <a:rPr lang="sv-SE" dirty="0"/>
              <a:t> </a:t>
            </a:r>
            <a:r>
              <a:rPr lang="sv-SE" dirty="0" err="1"/>
              <a:t>training</a:t>
            </a:r>
            <a:r>
              <a:rPr lang="sv-SE" dirty="0"/>
              <a:t> </a:t>
            </a:r>
            <a:r>
              <a:rPr lang="sv-SE" dirty="0" err="1"/>
              <a:t>module</a:t>
            </a:r>
            <a:r>
              <a:rPr lang="sv-SE" dirty="0"/>
              <a:t>.</a:t>
            </a:r>
          </a:p>
        </p:txBody>
      </p:sp>
      <p:sp>
        <p:nvSpPr>
          <p:cNvPr id="4" name="Platshållare för bildnummer 3"/>
          <p:cNvSpPr>
            <a:spLocks noGrp="1"/>
          </p:cNvSpPr>
          <p:nvPr>
            <p:ph type="sldNum" sz="quarter" idx="5"/>
          </p:nvPr>
        </p:nvSpPr>
        <p:spPr/>
        <p:txBody>
          <a:bodyPr/>
          <a:lstStyle/>
          <a:p>
            <a:fld id="{FC42A464-CEEB-46BE-BA78-99FAC69E9C00}" type="slidenum">
              <a:rPr lang="de-DE" smtClean="0"/>
              <a:t>3</a:t>
            </a:fld>
            <a:endParaRPr lang="de-DE"/>
          </a:p>
        </p:txBody>
      </p:sp>
    </p:spTree>
    <p:extLst>
      <p:ext uri="{BB962C8B-B14F-4D97-AF65-F5344CB8AC3E}">
        <p14:creationId xmlns:p14="http://schemas.microsoft.com/office/powerpoint/2010/main" val="2581485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Collective energy projects can overcome several barriers identified by SMEs. We already discussed about barriers but what kind of collective energy projects can overcome them and which are the main benefits? </a:t>
            </a:r>
          </a:p>
          <a:p>
            <a:r>
              <a:rPr lang="en-GB" dirty="0"/>
              <a:t>A few examples of benefits of collective energy projects:</a:t>
            </a:r>
          </a:p>
          <a:p>
            <a:pPr marL="181240" indent="-181240">
              <a:buFont typeface="Arial" panose="020B0604020202020204" pitchFamily="34" charset="0"/>
              <a:buChar char="•"/>
            </a:pPr>
            <a:r>
              <a:rPr lang="en-GB" dirty="0"/>
              <a:t>Access to better energy contracts;</a:t>
            </a:r>
          </a:p>
          <a:p>
            <a:pPr marL="181240" indent="-181240">
              <a:buFont typeface="Arial" panose="020B0604020202020204" pitchFamily="34" charset="0"/>
              <a:buChar char="•"/>
            </a:pPr>
            <a:r>
              <a:rPr lang="en-GB" dirty="0"/>
              <a:t>Share of the financial / time / bureaucratic workload for a given energy project;</a:t>
            </a:r>
          </a:p>
          <a:p>
            <a:pPr marL="181240" indent="-181240">
              <a:buFont typeface="Arial" panose="020B0604020202020204" pitchFamily="34" charset="0"/>
              <a:buChar char="•"/>
            </a:pPr>
            <a:r>
              <a:rPr lang="en-GB" dirty="0"/>
              <a:t>Share of knowledge, experience and resources with partners;</a:t>
            </a:r>
          </a:p>
          <a:p>
            <a:pPr marL="181240" indent="-181240">
              <a:buFont typeface="Arial" panose="020B0604020202020204" pitchFamily="34" charset="0"/>
              <a:buChar char="•"/>
            </a:pPr>
            <a:r>
              <a:rPr lang="en-GB" dirty="0"/>
              <a:t>Identification of potential synergies; </a:t>
            </a:r>
          </a:p>
          <a:p>
            <a:pPr marL="181240" indent="-181240">
              <a:buFont typeface="Arial" panose="020B0604020202020204" pitchFamily="34" charset="0"/>
              <a:buChar char="•"/>
            </a:pPr>
            <a:endParaRPr lang="en-GB" dirty="0"/>
          </a:p>
          <a:p>
            <a:r>
              <a:rPr lang="en-GB" b="1" dirty="0"/>
              <a:t>NOTE</a:t>
            </a:r>
            <a:r>
              <a:rPr lang="en-GB" dirty="0"/>
              <a:t>: </a:t>
            </a:r>
            <a:r>
              <a:rPr lang="en-US" sz="1300" dirty="0"/>
              <a:t>The training module CP Collective energy projects, of the GEAR@SME training program, dives deeper into the planning and carrying out of collective energy projects.</a:t>
            </a:r>
          </a:p>
          <a:p>
            <a:r>
              <a:rPr lang="en-GB" dirty="0"/>
              <a:t> </a:t>
            </a:r>
          </a:p>
        </p:txBody>
      </p:sp>
      <p:sp>
        <p:nvSpPr>
          <p:cNvPr id="4" name="Platshållare för bildnummer 3"/>
          <p:cNvSpPr>
            <a:spLocks noGrp="1"/>
          </p:cNvSpPr>
          <p:nvPr>
            <p:ph type="sldNum" sz="quarter" idx="5"/>
          </p:nvPr>
        </p:nvSpPr>
        <p:spPr/>
        <p:txBody>
          <a:bodyPr/>
          <a:lstStyle/>
          <a:p>
            <a:fld id="{FC42A464-CEEB-46BE-BA78-99FAC69E9C00}" type="slidenum">
              <a:rPr lang="de-DE" smtClean="0"/>
              <a:t>30</a:t>
            </a:fld>
            <a:endParaRPr lang="de-DE"/>
          </a:p>
        </p:txBody>
      </p:sp>
    </p:spTree>
    <p:extLst>
      <p:ext uri="{BB962C8B-B14F-4D97-AF65-F5344CB8AC3E}">
        <p14:creationId xmlns:p14="http://schemas.microsoft.com/office/powerpoint/2010/main" val="2683214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Why is communication so important? Internal and external communication can overcome many barriers such as lack of information and knowledge. SMEs sometimes do not know where to find specific information or do not priorities to search for information. </a:t>
            </a:r>
          </a:p>
          <a:p>
            <a:endParaRPr lang="en-GB" dirty="0"/>
          </a:p>
          <a:p>
            <a:r>
              <a:rPr lang="en-GB" dirty="0"/>
              <a:t>Information sharing can help facilitating barriers listed in form of newsletters, website and other internal or external communication channels. The materials shared can be a main advantage for which SMEs would join an energy collective, as they receive information for specific needs. It is important to facilitate a continuous communication by preparing dedicated materials and by sharing them among the collective. Also, if SMEs found useful information, then </a:t>
            </a:r>
            <a:br>
              <a:rPr lang="en-GB" dirty="0"/>
            </a:br>
            <a:r>
              <a:rPr lang="en-GB" dirty="0"/>
              <a:t>“sharing is caring” can be an added value of the collective. </a:t>
            </a:r>
          </a:p>
        </p:txBody>
      </p:sp>
      <p:sp>
        <p:nvSpPr>
          <p:cNvPr id="4" name="Platshållare för bildnummer 3"/>
          <p:cNvSpPr>
            <a:spLocks noGrp="1"/>
          </p:cNvSpPr>
          <p:nvPr>
            <p:ph type="sldNum" sz="quarter" idx="5"/>
          </p:nvPr>
        </p:nvSpPr>
        <p:spPr/>
        <p:txBody>
          <a:bodyPr/>
          <a:lstStyle/>
          <a:p>
            <a:fld id="{FC42A464-CEEB-46BE-BA78-99FAC69E9C00}" type="slidenum">
              <a:rPr lang="de-DE" smtClean="0"/>
              <a:t>31</a:t>
            </a:fld>
            <a:endParaRPr lang="de-DE"/>
          </a:p>
        </p:txBody>
      </p:sp>
    </p:spTree>
    <p:extLst>
      <p:ext uri="{BB962C8B-B14F-4D97-AF65-F5344CB8AC3E}">
        <p14:creationId xmlns:p14="http://schemas.microsoft.com/office/powerpoint/2010/main" val="27362521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benefits from a collective approach? The benefits arise from the combination of increasing knowledge and motivation through shared experience, common targets, networking etc. AND synergies through different collaboration of different types and at varying levels.</a:t>
            </a:r>
          </a:p>
          <a:p>
            <a:endParaRPr lang="en-US" dirty="0"/>
          </a:p>
          <a:p>
            <a:r>
              <a:rPr lang="en-US" dirty="0"/>
              <a:t>Research has shown the following benefits:</a:t>
            </a:r>
          </a:p>
          <a:p>
            <a:endParaRPr lang="en-US" dirty="0"/>
          </a:p>
          <a:p>
            <a:pPr marL="181240" indent="-181240">
              <a:buFont typeface="Arial" panose="020B0604020202020204" pitchFamily="34" charset="0"/>
              <a:buChar char="•"/>
            </a:pPr>
            <a:r>
              <a:rPr lang="en-US" dirty="0">
                <a:solidFill>
                  <a:schemeClr val="tx1"/>
                </a:solidFill>
              </a:rPr>
              <a:t>Significantly increased implementation rate of the measures </a:t>
            </a:r>
          </a:p>
          <a:p>
            <a:pPr lvl="1"/>
            <a:r>
              <a:rPr lang="en-US" dirty="0">
                <a:solidFill>
                  <a:schemeClr val="tx1"/>
                </a:solidFill>
              </a:rPr>
              <a:t>SMEs that participate in, for example, energy networking programs implement a larger share of the energy efficiency improvements identified in an audit compared to those taking part in pure energy audit programs.</a:t>
            </a:r>
          </a:p>
          <a:p>
            <a:pPr marL="181240" indent="-181240">
              <a:buFont typeface="Arial" panose="020B0604020202020204" pitchFamily="34" charset="0"/>
              <a:buChar char="•"/>
            </a:pPr>
            <a:r>
              <a:rPr lang="en-US" dirty="0">
                <a:solidFill>
                  <a:schemeClr val="tx1"/>
                </a:solidFill>
              </a:rPr>
              <a:t>Reduce barriers to energy efficiency</a:t>
            </a:r>
          </a:p>
          <a:p>
            <a:pPr lvl="1"/>
            <a:r>
              <a:rPr lang="en-US" dirty="0">
                <a:solidFill>
                  <a:schemeClr val="tx1"/>
                </a:solidFill>
              </a:rPr>
              <a:t>Barriers to energy efficiency that many SMEs are facing as, for instance, lack of time, resources and knowledge can efficiently be addressed.</a:t>
            </a:r>
          </a:p>
          <a:p>
            <a:pPr marL="181240" indent="-181240">
              <a:buFont typeface="Arial" panose="020B0604020202020204" pitchFamily="34" charset="0"/>
              <a:buChar char="•"/>
            </a:pPr>
            <a:r>
              <a:rPr lang="en-US" dirty="0">
                <a:solidFill>
                  <a:schemeClr val="tx1"/>
                </a:solidFill>
              </a:rPr>
              <a:t>Empower drivers to energy efficiency</a:t>
            </a:r>
          </a:p>
          <a:p>
            <a:pPr lvl="1"/>
            <a:r>
              <a:rPr lang="en-US" dirty="0">
                <a:solidFill>
                  <a:schemeClr val="tx1"/>
                </a:solidFill>
              </a:rPr>
              <a:t>Common drivers can be the main motivation for energy collectives. E.g. Reducing CO</a:t>
            </a:r>
            <a:r>
              <a:rPr lang="en-US" baseline="-25000" dirty="0">
                <a:solidFill>
                  <a:schemeClr val="tx1"/>
                </a:solidFill>
              </a:rPr>
              <a:t>2</a:t>
            </a:r>
            <a:r>
              <a:rPr lang="en-US" dirty="0">
                <a:solidFill>
                  <a:schemeClr val="tx1"/>
                </a:solidFill>
              </a:rPr>
              <a:t> emissions, apply for funding. </a:t>
            </a:r>
          </a:p>
          <a:p>
            <a:pPr marL="181240" indent="-181240">
              <a:buFont typeface="Arial" panose="020B0604020202020204" pitchFamily="34" charset="0"/>
              <a:buChar char="•"/>
            </a:pPr>
            <a:r>
              <a:rPr lang="en-US" dirty="0">
                <a:solidFill>
                  <a:schemeClr val="tx1"/>
                </a:solidFill>
              </a:rPr>
              <a:t>Increase use of energy management practices</a:t>
            </a:r>
          </a:p>
          <a:p>
            <a:pPr lvl="1"/>
            <a:r>
              <a:rPr lang="en-US" dirty="0">
                <a:solidFill>
                  <a:schemeClr val="tx1"/>
                </a:solidFill>
              </a:rPr>
              <a:t>Help SMEs to adopt energy management practices that have proven to be important factors for realizing energy efficiency improvements. Joint energy management is possible collective service. </a:t>
            </a:r>
          </a:p>
          <a:p>
            <a:pPr marL="181240" indent="-181240">
              <a:buFont typeface="Arial" panose="020B0604020202020204" pitchFamily="34" charset="0"/>
              <a:buChar char="•"/>
            </a:pPr>
            <a:r>
              <a:rPr lang="en-US" dirty="0">
                <a:solidFill>
                  <a:schemeClr val="tx1"/>
                </a:solidFill>
              </a:rPr>
              <a:t>Increase cost efficiency </a:t>
            </a:r>
          </a:p>
          <a:p>
            <a:pPr lvl="1"/>
            <a:r>
              <a:rPr lang="en-US" dirty="0">
                <a:solidFill>
                  <a:schemeClr val="tx1"/>
                </a:solidFill>
              </a:rPr>
              <a:t>A collective offer can be more cost-efficient from the perspective of Energy Service Suppliers (and for the SMEs).</a:t>
            </a:r>
          </a:p>
          <a:p>
            <a:pPr marL="181240" indent="-181240">
              <a:buFont typeface="Arial" panose="020B0604020202020204" pitchFamily="34" charset="0"/>
              <a:buChar char="•"/>
            </a:pPr>
            <a:r>
              <a:rPr lang="en-US" dirty="0">
                <a:solidFill>
                  <a:schemeClr val="tx1"/>
                </a:solidFill>
              </a:rPr>
              <a:t>Facilitate access to financing</a:t>
            </a:r>
          </a:p>
          <a:p>
            <a:pPr lvl="1"/>
            <a:r>
              <a:rPr lang="en-US" dirty="0">
                <a:solidFill>
                  <a:schemeClr val="tx1"/>
                </a:solidFill>
              </a:rPr>
              <a:t>Financing institutes and banks may be more willing to provide financing for e.g. collective purchases, since the activities of an individual SME may often be too small to spur interest.</a:t>
            </a:r>
          </a:p>
          <a:p>
            <a:pPr marL="181240" indent="-181240">
              <a:buFont typeface="Arial" panose="020B0604020202020204" pitchFamily="34" charset="0"/>
              <a:buChar char="•"/>
            </a:pPr>
            <a:r>
              <a:rPr lang="en-US" dirty="0">
                <a:solidFill>
                  <a:schemeClr val="tx1"/>
                </a:solidFill>
              </a:rPr>
              <a:t>Lead to benefits beyond energy efficiency </a:t>
            </a:r>
          </a:p>
          <a:p>
            <a:pPr lvl="1"/>
            <a:r>
              <a:rPr lang="en-US" dirty="0">
                <a:solidFill>
                  <a:schemeClr val="tx1"/>
                </a:solidFill>
              </a:rPr>
              <a:t>Examples include improved company image, establishment of new contacts and business relations.</a:t>
            </a:r>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32</a:t>
            </a:fld>
            <a:endParaRPr lang="de-DE"/>
          </a:p>
        </p:txBody>
      </p:sp>
    </p:spTree>
    <p:extLst>
      <p:ext uri="{BB962C8B-B14F-4D97-AF65-F5344CB8AC3E}">
        <p14:creationId xmlns:p14="http://schemas.microsoft.com/office/powerpoint/2010/main" val="1822993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Stakeholders involved in the local SME energy collective can contribute with knowledge, expertise, and skills. The interest of SMEs can be encouraged by involving the partners in activities and encouraging them to contribute to the local SME energy collective. Especially stakeholders with high interest in the SMEs and the energy collective can provide an enthusiastic force. The stakeholders can, for instance, share their knowledge and experience in meetings, seminars and workshops.</a:t>
            </a:r>
          </a:p>
          <a:p>
            <a:endParaRPr lang="en-US" dirty="0"/>
          </a:p>
          <a:p>
            <a:r>
              <a:rPr lang="en-US" b="0" i="0" u="none" strike="noStrike" baseline="0" dirty="0">
                <a:solidFill>
                  <a:srgbClr val="000000"/>
                </a:solidFill>
              </a:rPr>
              <a:t>You also need to keep the stakeholders engaged in the local SME energy collective. You can use your knowledge of the stakeholders’ interests and interrelations in your conversations, and to reflect on their desires of the local SME energy collective. You can organize networking events for SMEs and Energy Service Suppliers to meet. By bringing them together during a network event, you create and intensify the dialogue between the stakeholders and enable them to exchange views on energy issues. </a:t>
            </a:r>
          </a:p>
          <a:p>
            <a:endParaRPr lang="en-US" b="0" i="0" u="none" strike="noStrike" baseline="0" dirty="0">
              <a:solidFill>
                <a:srgbClr val="000000"/>
              </a:solidFill>
            </a:endParaRPr>
          </a:p>
          <a:p>
            <a:r>
              <a:rPr lang="en-US" b="0" i="0" u="none" strike="noStrike" baseline="0" dirty="0">
                <a:solidFill>
                  <a:srgbClr val="000000"/>
                </a:solidFill>
              </a:rPr>
              <a:t>In parallel to keeping the involved stakeholders engaged, you might also include additional stakeholders depending on the shifting needs of the SMEs. Try to strengthen existing stakeholder co-operations and to mitigate possible conflicts. In this way, you contribute to a sound development of the stakeholder group. </a:t>
            </a:r>
          </a:p>
          <a:p>
            <a:endParaRPr lang="en-US" b="0" i="0" u="none" strike="noStrike" baseline="0" dirty="0">
              <a:solidFill>
                <a:srgbClr val="000000"/>
              </a:solidFill>
            </a:endParaRPr>
          </a:p>
          <a:p>
            <a:endParaRPr lang="en-US" b="0" i="0" u="none" strike="noStrike" baseline="0" dirty="0">
              <a:solidFill>
                <a:srgbClr val="000000"/>
              </a:solidFill>
            </a:endParaRPr>
          </a:p>
          <a:p>
            <a:endParaRPr lang="en-US" dirty="0">
              <a:solidFill>
                <a:srgbClr val="000000"/>
              </a:solidFill>
            </a:endParaRPr>
          </a:p>
          <a:p>
            <a:r>
              <a:rPr lang="en-US" b="0" i="0" u="none" strike="noStrike" baseline="0" dirty="0">
                <a:solidFill>
                  <a:srgbClr val="000000"/>
                </a:solidFill>
              </a:rPr>
              <a:t>There may also be activities of the collective that can contribute to increasing the skills of the Energy Service Suppliers and to closing a potential gap between them and the SMEs. One example is enabling activities in relation to utilization of the multiple-benefits approach. Both the Energy Service Suppliers and the SMEs may benefit from Energy Service the Suppliers having a better understanding of multiple benefits and how that affects decision-making about energy efficiency in the SMEs. </a:t>
            </a:r>
          </a:p>
          <a:p>
            <a:endParaRPr lang="en-US" b="0" i="0" u="none" strike="noStrike" baseline="0" dirty="0">
              <a:solidFill>
                <a:srgbClr val="000000"/>
              </a:solidFill>
            </a:endParaRPr>
          </a:p>
          <a:p>
            <a:r>
              <a:rPr lang="en-US" b="0" i="0" u="none" strike="noStrike" baseline="0" dirty="0">
                <a:solidFill>
                  <a:srgbClr val="000000"/>
                </a:solidFill>
              </a:rPr>
              <a:t>And lastly, you as Trusted Partner should also consider increasing your organizational skills. It is important that you stay up-to-date with knowledge on how best to organize the local collective. Contact with other Trusted Partners and other stakeholders might provide some of this knowledge as well as good examples. In addition, it might be valuable for you to participate in trainings and seminars and to keep your knowledge up to date with information from different channels (news, publications, best practices elsewhere, etc.). </a:t>
            </a:r>
          </a:p>
          <a:p>
            <a:endParaRPr lang="en-US" b="0" i="0" u="none" strike="noStrike" baseline="0" dirty="0">
              <a:solidFill>
                <a:srgbClr val="000000"/>
              </a:solidFill>
            </a:endParaRPr>
          </a:p>
          <a:p>
            <a:r>
              <a:rPr lang="en-US" b="0" i="0" u="none" strike="noStrike" baseline="0" dirty="0">
                <a:solidFill>
                  <a:srgbClr val="000000"/>
                </a:solidFill>
              </a:rPr>
              <a:t>More information you will find in part C of this training material level. </a:t>
            </a:r>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33</a:t>
            </a:fld>
            <a:endParaRPr lang="de-DE"/>
          </a:p>
        </p:txBody>
      </p:sp>
    </p:spTree>
    <p:extLst>
      <p:ext uri="{BB962C8B-B14F-4D97-AF65-F5344CB8AC3E}">
        <p14:creationId xmlns:p14="http://schemas.microsoft.com/office/powerpoint/2010/main" val="1559850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i="1" u="sng" dirty="0"/>
              <a:t>Note to trainer</a:t>
            </a:r>
            <a:r>
              <a:rPr lang="en-US" i="1" u="none" dirty="0"/>
              <a:t>: </a:t>
            </a:r>
            <a:r>
              <a:rPr lang="en-US" i="1" dirty="0"/>
              <a:t>Discuss about possible activities and how the collective approach may help SMEs. Note ideas using different tools: </a:t>
            </a:r>
            <a:r>
              <a:rPr lang="en-US" i="1" dirty="0" err="1"/>
              <a:t>Mentimeter</a:t>
            </a:r>
            <a:r>
              <a:rPr lang="en-US" i="1" dirty="0"/>
              <a:t>, paper or sticky notes, power point etc., depending on the training context. </a:t>
            </a:r>
          </a:p>
          <a:p>
            <a:endParaRPr lang="en-US" i="1" dirty="0"/>
          </a:p>
          <a:p>
            <a:r>
              <a:rPr lang="en-US" i="1" dirty="0"/>
              <a:t>Suggestion for a more structured discussion (the example on next slide can be shown as a guide/template):</a:t>
            </a:r>
          </a:p>
          <a:p>
            <a:pPr marL="181240" indent="-181240">
              <a:buFont typeface="Arial" panose="020B0604020202020204" pitchFamily="34" charset="0"/>
              <a:buChar char="•"/>
            </a:pPr>
            <a:r>
              <a:rPr lang="en-GB" i="1" dirty="0"/>
              <a:t>Start with an example of what the SMEs needs</a:t>
            </a:r>
          </a:p>
          <a:p>
            <a:pPr marL="181240" indent="-181240">
              <a:buFont typeface="Arial" panose="020B0604020202020204" pitchFamily="34" charset="0"/>
              <a:buChar char="•"/>
            </a:pPr>
            <a:r>
              <a:rPr lang="en-GB" i="1" dirty="0"/>
              <a:t>Identify</a:t>
            </a:r>
          </a:p>
          <a:p>
            <a:pPr marL="664546" lvl="1" indent="-181240">
              <a:buFont typeface="Arial" panose="020B0604020202020204" pitchFamily="34" charset="0"/>
              <a:buChar char="•"/>
            </a:pPr>
            <a:r>
              <a:rPr lang="en-GB" i="1" dirty="0"/>
              <a:t>Relevant activities (for this need)</a:t>
            </a:r>
          </a:p>
          <a:p>
            <a:pPr marL="664546" lvl="1" indent="-181240">
              <a:buFont typeface="Arial" panose="020B0604020202020204" pitchFamily="34" charset="0"/>
              <a:buChar char="•"/>
            </a:pPr>
            <a:r>
              <a:rPr lang="en-GB" i="1" dirty="0"/>
              <a:t>How they can be planned to utilize the benefits of the collective approach</a:t>
            </a:r>
          </a:p>
          <a:p>
            <a:pPr marL="664546" lvl="1" indent="-181240">
              <a:buFont typeface="Arial" panose="020B0604020202020204" pitchFamily="34" charset="0"/>
              <a:buChar char="•"/>
            </a:pPr>
            <a:r>
              <a:rPr lang="en-GB" i="1" dirty="0"/>
              <a:t>Stakeholders that could be involved to strengthen the offer</a:t>
            </a:r>
          </a:p>
          <a:p>
            <a:endParaRPr lang="en-US" i="1" dirty="0"/>
          </a:p>
        </p:txBody>
      </p:sp>
      <p:sp>
        <p:nvSpPr>
          <p:cNvPr id="4" name="Slide Number Placeholder 3"/>
          <p:cNvSpPr>
            <a:spLocks noGrp="1"/>
          </p:cNvSpPr>
          <p:nvPr>
            <p:ph type="sldNum" sz="quarter" idx="5"/>
          </p:nvPr>
        </p:nvSpPr>
        <p:spPr/>
        <p:txBody>
          <a:bodyPr/>
          <a:lstStyle/>
          <a:p>
            <a:fld id="{FC42A464-CEEB-46BE-BA78-99FAC69E9C00}" type="slidenum">
              <a:rPr lang="de-DE" smtClean="0"/>
              <a:t>34</a:t>
            </a:fld>
            <a:endParaRPr lang="de-DE"/>
          </a:p>
        </p:txBody>
      </p:sp>
    </p:spTree>
    <p:extLst>
      <p:ext uri="{BB962C8B-B14F-4D97-AF65-F5344CB8AC3E}">
        <p14:creationId xmlns:p14="http://schemas.microsoft.com/office/powerpoint/2010/main" val="3146251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b="0" i="1" u="sng" dirty="0"/>
              <a:t>Note to trainer</a:t>
            </a:r>
            <a:r>
              <a:rPr lang="en-GB" i="1" dirty="0"/>
              <a:t>: This is an example of how the results from the discussion could be summarized. You can also show this as an inspirational example of activities.</a:t>
            </a:r>
          </a:p>
        </p:txBody>
      </p:sp>
      <p:sp>
        <p:nvSpPr>
          <p:cNvPr id="4" name="Platshållare för bildnummer 3"/>
          <p:cNvSpPr>
            <a:spLocks noGrp="1"/>
          </p:cNvSpPr>
          <p:nvPr>
            <p:ph type="sldNum" sz="quarter" idx="5"/>
          </p:nvPr>
        </p:nvSpPr>
        <p:spPr/>
        <p:txBody>
          <a:bodyPr/>
          <a:lstStyle/>
          <a:p>
            <a:fld id="{FC42A464-CEEB-46BE-BA78-99FAC69E9C00}" type="slidenum">
              <a:rPr lang="de-DE" smtClean="0"/>
              <a:t>35</a:t>
            </a:fld>
            <a:endParaRPr lang="de-DE"/>
          </a:p>
        </p:txBody>
      </p:sp>
    </p:spTree>
    <p:extLst>
      <p:ext uri="{BB962C8B-B14F-4D97-AF65-F5344CB8AC3E}">
        <p14:creationId xmlns:p14="http://schemas.microsoft.com/office/powerpoint/2010/main" val="11059608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To set common </a:t>
            </a:r>
            <a:r>
              <a:rPr lang="sv-SE" dirty="0" err="1"/>
              <a:t>targets</a:t>
            </a:r>
            <a:r>
              <a:rPr lang="sv-SE" dirty="0"/>
              <a:t> and be </a:t>
            </a:r>
            <a:r>
              <a:rPr lang="sv-SE" dirty="0" err="1"/>
              <a:t>able</a:t>
            </a:r>
            <a:r>
              <a:rPr lang="sv-SE" dirty="0"/>
              <a:t> to </a:t>
            </a:r>
            <a:r>
              <a:rPr lang="sv-SE" dirty="0" err="1"/>
              <a:t>follow-up</a:t>
            </a:r>
            <a:r>
              <a:rPr lang="sv-SE" dirty="0"/>
              <a:t> on </a:t>
            </a:r>
            <a:r>
              <a:rPr lang="sv-SE" dirty="0" err="1"/>
              <a:t>results</a:t>
            </a:r>
            <a:r>
              <a:rPr lang="sv-SE" dirty="0"/>
              <a:t> </a:t>
            </a:r>
            <a:r>
              <a:rPr lang="sv-SE" dirty="0" err="1"/>
              <a:t>means</a:t>
            </a:r>
            <a:r>
              <a:rPr lang="sv-SE" dirty="0"/>
              <a:t> </a:t>
            </a:r>
            <a:r>
              <a:rPr lang="sv-SE" dirty="0" err="1"/>
              <a:t>you</a:t>
            </a:r>
            <a:r>
              <a:rPr lang="sv-SE" dirty="0"/>
              <a:t> </a:t>
            </a:r>
            <a:r>
              <a:rPr lang="sv-SE" dirty="0" err="1"/>
              <a:t>need</a:t>
            </a:r>
            <a:r>
              <a:rPr lang="sv-SE" dirty="0"/>
              <a:t> to </a:t>
            </a:r>
            <a:r>
              <a:rPr lang="sv-SE" dirty="0" err="1"/>
              <a:t>have</a:t>
            </a:r>
            <a:r>
              <a:rPr lang="sv-SE" dirty="0"/>
              <a:t> a plan for </a:t>
            </a:r>
            <a:r>
              <a:rPr lang="sv-SE" dirty="0" err="1"/>
              <a:t>monitoring</a:t>
            </a:r>
            <a:r>
              <a:rPr lang="sv-SE" dirty="0"/>
              <a:t> the progress of the </a:t>
            </a:r>
            <a:r>
              <a:rPr lang="sv-SE" dirty="0" err="1"/>
              <a:t>local</a:t>
            </a:r>
            <a:r>
              <a:rPr lang="sv-SE" dirty="0"/>
              <a:t> </a:t>
            </a:r>
            <a:r>
              <a:rPr lang="sv-SE" dirty="0" err="1"/>
              <a:t>energy</a:t>
            </a:r>
            <a:r>
              <a:rPr lang="sv-SE" dirty="0"/>
              <a:t> </a:t>
            </a:r>
            <a:r>
              <a:rPr lang="sv-SE" dirty="0" err="1"/>
              <a:t>collective</a:t>
            </a:r>
            <a:r>
              <a:rPr lang="sv-SE" dirty="0"/>
              <a:t>. </a:t>
            </a:r>
            <a:r>
              <a:rPr lang="sv-SE" dirty="0" err="1"/>
              <a:t>This</a:t>
            </a:r>
            <a:r>
              <a:rPr lang="sv-SE" dirty="0"/>
              <a:t> </a:t>
            </a:r>
            <a:r>
              <a:rPr lang="sv-SE" dirty="0" err="1"/>
              <a:t>will</a:t>
            </a:r>
            <a:r>
              <a:rPr lang="sv-SE" dirty="0"/>
              <a:t> be </a:t>
            </a:r>
            <a:r>
              <a:rPr lang="sv-SE" dirty="0" err="1"/>
              <a:t>discussed</a:t>
            </a:r>
            <a:r>
              <a:rPr lang="sv-SE" dirty="0"/>
              <a:t> </a:t>
            </a:r>
            <a:r>
              <a:rPr lang="sv-SE" dirty="0" err="1"/>
              <a:t>shortly</a:t>
            </a:r>
            <a:r>
              <a:rPr lang="sv-SE" dirty="0"/>
              <a:t> in the last part of </a:t>
            </a:r>
            <a:r>
              <a:rPr lang="sv-SE" dirty="0" err="1"/>
              <a:t>this</a:t>
            </a:r>
            <a:r>
              <a:rPr lang="sv-SE" dirty="0"/>
              <a:t> </a:t>
            </a:r>
            <a:r>
              <a:rPr lang="sv-SE" dirty="0" err="1"/>
              <a:t>training</a:t>
            </a:r>
            <a:r>
              <a:rPr lang="sv-SE" dirty="0"/>
              <a:t>.</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36</a:t>
            </a:fld>
            <a:endParaRPr lang="de-DE"/>
          </a:p>
        </p:txBody>
      </p:sp>
    </p:spTree>
    <p:extLst>
      <p:ext uri="{BB962C8B-B14F-4D97-AF65-F5344CB8AC3E}">
        <p14:creationId xmlns:p14="http://schemas.microsoft.com/office/powerpoint/2010/main" val="12752554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37</a:t>
            </a:fld>
            <a:endParaRPr lang="de-DE"/>
          </a:p>
        </p:txBody>
      </p:sp>
    </p:spTree>
    <p:extLst>
      <p:ext uri="{BB962C8B-B14F-4D97-AF65-F5344CB8AC3E}">
        <p14:creationId xmlns:p14="http://schemas.microsoft.com/office/powerpoint/2010/main" val="8064031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leaders of the energy collectives (you as a Trusted Partner) should focus on continuous monitoring and follow up with the team. </a:t>
            </a:r>
          </a:p>
          <a:p>
            <a:endParaRPr lang="en-US" dirty="0"/>
          </a:p>
          <a:p>
            <a:r>
              <a:rPr lang="en-US" dirty="0"/>
              <a:t>Why should the collective monitor and follow up on the results and activities? Find the main reasons on the slide. </a:t>
            </a:r>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38</a:t>
            </a:fld>
            <a:endParaRPr lang="de-DE"/>
          </a:p>
        </p:txBody>
      </p:sp>
    </p:spTree>
    <p:extLst>
      <p:ext uri="{BB962C8B-B14F-4D97-AF65-F5344CB8AC3E}">
        <p14:creationId xmlns:p14="http://schemas.microsoft.com/office/powerpoint/2010/main" val="40967601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stages of the monitoring process are the following:</a:t>
            </a:r>
          </a:p>
          <a:p>
            <a:pPr marL="181240" indent="-181240">
              <a:buFont typeface="Arial" panose="020B0604020202020204" pitchFamily="34" charset="0"/>
              <a:buChar char="•"/>
            </a:pPr>
            <a:r>
              <a:rPr lang="en-US" dirty="0"/>
              <a:t>Setting objectives: mostly setting an ambition for the collective, along with additional objectives and milestones.</a:t>
            </a:r>
          </a:p>
          <a:p>
            <a:pPr marL="181240" indent="-181240">
              <a:buFont typeface="Arial" panose="020B0604020202020204" pitchFamily="34" charset="0"/>
              <a:buChar char="•"/>
            </a:pPr>
            <a:r>
              <a:rPr lang="en-US" dirty="0"/>
              <a:t>Defining KPIs: Define indicators which are easy to monitor and quantified. </a:t>
            </a:r>
          </a:p>
          <a:p>
            <a:pPr marL="181240" indent="-181240">
              <a:buFont typeface="Arial" panose="020B0604020202020204" pitchFamily="34" charset="0"/>
              <a:buChar char="•"/>
            </a:pPr>
            <a:r>
              <a:rPr lang="en-US" dirty="0"/>
              <a:t>Collecting data: Use relevant tools for monitoring. Make your own tool! Have a responsible person with collection of the data. </a:t>
            </a:r>
          </a:p>
          <a:p>
            <a:pPr marL="181240" indent="-181240">
              <a:buFont typeface="Arial" panose="020B0604020202020204" pitchFamily="34" charset="0"/>
              <a:buChar char="•"/>
            </a:pPr>
            <a:r>
              <a:rPr lang="en-US" dirty="0"/>
              <a:t>Getting feedback: Always do-check. Ask for feedback, improve the process, reevaluate activities and involved actors. </a:t>
            </a:r>
          </a:p>
          <a:p>
            <a:pPr marL="181240" indent="-181240">
              <a:buFont typeface="Arial" panose="020B0604020202020204" pitchFamily="34" charset="0"/>
              <a:buChar char="•"/>
            </a:pPr>
            <a:endParaRPr lang="en-US" dirty="0"/>
          </a:p>
          <a:p>
            <a:r>
              <a:rPr lang="en-US" dirty="0"/>
              <a:t>And don't forget to celebrate achievements. Members are more motivated to be involved when small steps are taken and milestones are achieved and appreciated. </a:t>
            </a:r>
          </a:p>
        </p:txBody>
      </p:sp>
      <p:sp>
        <p:nvSpPr>
          <p:cNvPr id="4" name="Slide Number Placeholder 3"/>
          <p:cNvSpPr>
            <a:spLocks noGrp="1"/>
          </p:cNvSpPr>
          <p:nvPr>
            <p:ph type="sldNum" sz="quarter" idx="5"/>
          </p:nvPr>
        </p:nvSpPr>
        <p:spPr/>
        <p:txBody>
          <a:bodyPr/>
          <a:lstStyle/>
          <a:p>
            <a:fld id="{FC42A464-CEEB-46BE-BA78-99FAC69E9C00}" type="slidenum">
              <a:rPr lang="de-DE" smtClean="0"/>
              <a:t>39</a:t>
            </a:fld>
            <a:endParaRPr lang="de-DE"/>
          </a:p>
        </p:txBody>
      </p:sp>
    </p:spTree>
    <p:extLst>
      <p:ext uri="{BB962C8B-B14F-4D97-AF65-F5344CB8AC3E}">
        <p14:creationId xmlns:p14="http://schemas.microsoft.com/office/powerpoint/2010/main" val="84906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4</a:t>
            </a:fld>
            <a:endParaRPr lang="de-DE"/>
          </a:p>
        </p:txBody>
      </p:sp>
    </p:spTree>
    <p:extLst>
      <p:ext uri="{BB962C8B-B14F-4D97-AF65-F5344CB8AC3E}">
        <p14:creationId xmlns:p14="http://schemas.microsoft.com/office/powerpoint/2010/main" val="3039698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i="1" u="sng" dirty="0"/>
              <a:t>Note to trainer</a:t>
            </a:r>
            <a:r>
              <a:rPr lang="en-US" i="1" u="none" dirty="0"/>
              <a:t>: </a:t>
            </a:r>
            <a:r>
              <a:rPr lang="en-US" i="1" dirty="0"/>
              <a:t>Discuss in groups – what could a SMART objective be for saving energy together – for your local SME energy collective(s)? Note all the ideas. </a:t>
            </a:r>
          </a:p>
          <a:p>
            <a:pPr defTabSz="966612">
              <a:defRPr/>
            </a:pPr>
            <a:r>
              <a:rPr lang="en-US" i="1" dirty="0"/>
              <a:t>Specify for each of the S – M – A – R – T criteria.</a:t>
            </a:r>
          </a:p>
          <a:p>
            <a:pPr defTabSz="966612">
              <a:defRPr/>
            </a:pPr>
            <a:endParaRPr lang="en-US" dirty="0"/>
          </a:p>
          <a:p>
            <a:pPr defTabSz="966612">
              <a:defRPr/>
            </a:pPr>
            <a:r>
              <a:rPr lang="en-US" dirty="0"/>
              <a:t>For objectives to work well with monitoring and follow-up activities, they should be SMART, meaning that they should be</a:t>
            </a:r>
          </a:p>
          <a:p>
            <a:pPr defTabSz="966612">
              <a:defRPr/>
            </a:pPr>
            <a:r>
              <a:rPr lang="en-US" dirty="0"/>
              <a:t>S – Specific</a:t>
            </a:r>
          </a:p>
          <a:p>
            <a:pPr defTabSz="966612">
              <a:defRPr/>
            </a:pPr>
            <a:r>
              <a:rPr lang="en-US" dirty="0"/>
              <a:t>M – Measurable</a:t>
            </a:r>
          </a:p>
          <a:p>
            <a:pPr defTabSz="966612">
              <a:defRPr/>
            </a:pPr>
            <a:r>
              <a:rPr lang="en-US" dirty="0"/>
              <a:t>A – Achievable</a:t>
            </a:r>
          </a:p>
          <a:p>
            <a:pPr defTabSz="966612">
              <a:defRPr/>
            </a:pPr>
            <a:r>
              <a:rPr lang="en-US" dirty="0"/>
              <a:t>R – Realistic</a:t>
            </a:r>
          </a:p>
          <a:p>
            <a:pPr defTabSz="966612">
              <a:defRPr/>
            </a:pPr>
            <a:r>
              <a:rPr lang="en-US" dirty="0"/>
              <a:t>T – Time-bound</a:t>
            </a:r>
          </a:p>
          <a:p>
            <a:endParaRPr lang="en-US" i="1" u="sng" dirty="0"/>
          </a:p>
          <a:p>
            <a:endParaRPr lang="en-US" i="1" u="sng" dirty="0"/>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40</a:t>
            </a:fld>
            <a:endParaRPr lang="de-DE"/>
          </a:p>
        </p:txBody>
      </p:sp>
    </p:spTree>
    <p:extLst>
      <p:ext uri="{BB962C8B-B14F-4D97-AF65-F5344CB8AC3E}">
        <p14:creationId xmlns:p14="http://schemas.microsoft.com/office/powerpoint/2010/main" val="10247848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KPIs which can be measurable </a:t>
            </a:r>
          </a:p>
        </p:txBody>
      </p:sp>
      <p:sp>
        <p:nvSpPr>
          <p:cNvPr id="4" name="Slide Number Placeholder 3"/>
          <p:cNvSpPr>
            <a:spLocks noGrp="1"/>
          </p:cNvSpPr>
          <p:nvPr>
            <p:ph type="sldNum" sz="quarter" idx="5"/>
          </p:nvPr>
        </p:nvSpPr>
        <p:spPr/>
        <p:txBody>
          <a:bodyPr/>
          <a:lstStyle/>
          <a:p>
            <a:fld id="{FC42A464-CEEB-46BE-BA78-99FAC69E9C00}" type="slidenum">
              <a:rPr lang="de-DE" smtClean="0"/>
              <a:t>41</a:t>
            </a:fld>
            <a:endParaRPr lang="de-DE"/>
          </a:p>
        </p:txBody>
      </p:sp>
    </p:spTree>
    <p:extLst>
      <p:ext uri="{BB962C8B-B14F-4D97-AF65-F5344CB8AC3E}">
        <p14:creationId xmlns:p14="http://schemas.microsoft.com/office/powerpoint/2010/main" val="548890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baseline="0" dirty="0">
                <a:solidFill>
                  <a:srgbClr val="000000"/>
                </a:solidFill>
              </a:rPr>
              <a:t>Data collection should be adapted to the objectives set and the time frame and will depend on the type of data to be collected. A minimum of data collection "mid-term" is necessary to check whether you are "on track" or whether additional measures need to be taken. </a:t>
            </a:r>
          </a:p>
          <a:p>
            <a:endParaRPr lang="en-US" b="0" i="0" u="none" strike="noStrike" baseline="0" dirty="0">
              <a:solidFill>
                <a:srgbClr val="000000"/>
              </a:solidFill>
            </a:endParaRPr>
          </a:p>
          <a:p>
            <a:r>
              <a:rPr lang="en-US" dirty="0"/>
              <a:t>The collection of feedback can contribute to evaluating the impacts of all activities and measures taken. This type of data collection could be done either during site visits, as part of a meeting of the collective, or could take the form of a short survey sent every 6 months or on a yearly basis. The results could then be discussed collectively, possibly with a view to re-adjusting the offer for SMEs.</a:t>
            </a:r>
          </a:p>
        </p:txBody>
      </p:sp>
      <p:sp>
        <p:nvSpPr>
          <p:cNvPr id="4" name="Slide Number Placeholder 3"/>
          <p:cNvSpPr>
            <a:spLocks noGrp="1"/>
          </p:cNvSpPr>
          <p:nvPr>
            <p:ph type="sldNum" sz="quarter" idx="5"/>
          </p:nvPr>
        </p:nvSpPr>
        <p:spPr/>
        <p:txBody>
          <a:bodyPr/>
          <a:lstStyle/>
          <a:p>
            <a:fld id="{FC42A464-CEEB-46BE-BA78-99FAC69E9C00}" type="slidenum">
              <a:rPr lang="de-DE" smtClean="0"/>
              <a:t>42</a:t>
            </a:fld>
            <a:endParaRPr lang="de-DE"/>
          </a:p>
        </p:txBody>
      </p:sp>
    </p:spTree>
    <p:extLst>
      <p:ext uri="{BB962C8B-B14F-4D97-AF65-F5344CB8AC3E}">
        <p14:creationId xmlns:p14="http://schemas.microsoft.com/office/powerpoint/2010/main" val="21898935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b="0" i="1" u="sng" dirty="0"/>
              <a:t>Note to trainer</a:t>
            </a:r>
            <a:r>
              <a:rPr lang="en-US" b="0" i="1" dirty="0"/>
              <a:t>: Summarized the main ideas developed, together with the main ideas discussed with the participants. Key good ideas of the participants can be also highlighted. </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43</a:t>
            </a:fld>
            <a:endParaRPr lang="de-DE"/>
          </a:p>
        </p:txBody>
      </p:sp>
    </p:spTree>
    <p:extLst>
      <p:ext uri="{BB962C8B-B14F-4D97-AF65-F5344CB8AC3E}">
        <p14:creationId xmlns:p14="http://schemas.microsoft.com/office/powerpoint/2010/main" val="7348605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i="1" u="sng" dirty="0"/>
              <a:t>Instruction to trainer</a:t>
            </a:r>
            <a:r>
              <a:rPr lang="en-US" i="1" dirty="0"/>
              <a:t>: Ask participants if they have questions about the training. Don‘t forget to ask participants for feedback  and ask questions for „verification“ purposes. Use the questionnaire for participants in the Template Monitoring Training – Multiple Benefits. And send it back to silvestre@berliner-e-agentur.de after the training.</a:t>
            </a:r>
            <a:endParaRPr lang="en-US" u="none" noProof="0" dirty="0"/>
          </a:p>
          <a:p>
            <a:endParaRPr lang="en-US" noProof="0" dirty="0"/>
          </a:p>
        </p:txBody>
      </p:sp>
      <p:sp>
        <p:nvSpPr>
          <p:cNvPr id="4" name="Foliennummernplatzhalter 3"/>
          <p:cNvSpPr>
            <a:spLocks noGrp="1"/>
          </p:cNvSpPr>
          <p:nvPr>
            <p:ph type="sldNum" sz="quarter" idx="5"/>
          </p:nvPr>
        </p:nvSpPr>
        <p:spPr/>
        <p:txBody>
          <a:bodyPr/>
          <a:lstStyle/>
          <a:p>
            <a:fld id="{FC42A464-CEEB-46BE-BA78-99FAC69E9C00}" type="slidenum">
              <a:rPr lang="de-DE" smtClean="0"/>
              <a:t>44</a:t>
            </a:fld>
            <a:endParaRPr lang="de-DE"/>
          </a:p>
        </p:txBody>
      </p:sp>
    </p:spTree>
    <p:extLst>
      <p:ext uri="{BB962C8B-B14F-4D97-AF65-F5344CB8AC3E}">
        <p14:creationId xmlns:p14="http://schemas.microsoft.com/office/powerpoint/2010/main" val="30054672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45</a:t>
            </a:fld>
            <a:endParaRPr lang="de-DE"/>
          </a:p>
        </p:txBody>
      </p:sp>
    </p:spTree>
    <p:extLst>
      <p:ext uri="{BB962C8B-B14F-4D97-AF65-F5344CB8AC3E}">
        <p14:creationId xmlns:p14="http://schemas.microsoft.com/office/powerpoint/2010/main" val="3377525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46</a:t>
            </a:fld>
            <a:endParaRPr lang="de-DE"/>
          </a:p>
        </p:txBody>
      </p:sp>
    </p:spTree>
    <p:extLst>
      <p:ext uri="{BB962C8B-B14F-4D97-AF65-F5344CB8AC3E}">
        <p14:creationId xmlns:p14="http://schemas.microsoft.com/office/powerpoint/2010/main" val="39067126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barriers can be categorized in 4 parts:</a:t>
            </a:r>
          </a:p>
          <a:p>
            <a:pPr marL="181240" indent="-181240">
              <a:buFont typeface="Arial" panose="020B0604020202020204" pitchFamily="34" charset="0"/>
              <a:buChar char="•"/>
            </a:pPr>
            <a:r>
              <a:rPr lang="en-US" dirty="0"/>
              <a:t>Suitability</a:t>
            </a:r>
          </a:p>
          <a:p>
            <a:pPr marL="181240" indent="-181240">
              <a:buFont typeface="Arial" panose="020B0604020202020204" pitchFamily="34" charset="0"/>
              <a:buChar char="•"/>
            </a:pPr>
            <a:r>
              <a:rPr lang="en-US" dirty="0"/>
              <a:t>External</a:t>
            </a:r>
          </a:p>
          <a:p>
            <a:pPr marL="181240" indent="-181240">
              <a:buFont typeface="Arial" panose="020B0604020202020204" pitchFamily="34" charset="0"/>
              <a:buChar char="•"/>
            </a:pPr>
            <a:r>
              <a:rPr lang="en-US" dirty="0"/>
              <a:t>Internal </a:t>
            </a:r>
          </a:p>
          <a:p>
            <a:pPr marL="181240" indent="-181240">
              <a:buFont typeface="Arial" panose="020B0604020202020204" pitchFamily="34" charset="0"/>
              <a:buChar char="•"/>
            </a:pPr>
            <a:r>
              <a:rPr lang="en-US" dirty="0"/>
              <a:t>Financial</a:t>
            </a:r>
          </a:p>
          <a:p>
            <a:pPr marL="181240" indent="-181240">
              <a:buFont typeface="Arial" panose="020B0604020202020204" pitchFamily="34" charset="0"/>
              <a:buChar char="•"/>
            </a:pPr>
            <a:endParaRPr lang="en-US" dirty="0"/>
          </a:p>
          <a:p>
            <a:r>
              <a:rPr lang="en-US" dirty="0"/>
              <a:t>This illustration shows </a:t>
            </a:r>
            <a:r>
              <a:rPr lang="en-US" b="1" dirty="0"/>
              <a:t>example</a:t>
            </a:r>
            <a:r>
              <a:rPr lang="en-US" dirty="0"/>
              <a:t> of barriers that SMEs are likely to face with regards to implementing microgeneration projects. However, many of these barriers are common also for other types of energy-related projects in SMEs.</a:t>
            </a:r>
          </a:p>
          <a:p>
            <a:endParaRPr lang="en-US" dirty="0"/>
          </a:p>
          <a:p>
            <a:r>
              <a:rPr lang="en-US" i="1" dirty="0"/>
              <a:t>Reference: Warren, P. The Potential of Smart Technologies and Micro-Generation in UK SMEs. Energies 2017, 10, 1050. https://doi.org/10.3390/en10071050</a:t>
            </a:r>
          </a:p>
        </p:txBody>
      </p:sp>
      <p:sp>
        <p:nvSpPr>
          <p:cNvPr id="4" name="Slide Number Placeholder 3"/>
          <p:cNvSpPr>
            <a:spLocks noGrp="1"/>
          </p:cNvSpPr>
          <p:nvPr>
            <p:ph type="sldNum" sz="quarter" idx="5"/>
          </p:nvPr>
        </p:nvSpPr>
        <p:spPr/>
        <p:txBody>
          <a:bodyPr/>
          <a:lstStyle/>
          <a:p>
            <a:fld id="{FC42A464-CEEB-46BE-BA78-99FAC69E9C00}" type="slidenum">
              <a:rPr lang="de-DE" smtClean="0"/>
              <a:t>47</a:t>
            </a:fld>
            <a:endParaRPr lang="de-DE"/>
          </a:p>
        </p:txBody>
      </p:sp>
    </p:spTree>
    <p:extLst>
      <p:ext uri="{BB962C8B-B14F-4D97-AF65-F5344CB8AC3E}">
        <p14:creationId xmlns:p14="http://schemas.microsoft.com/office/powerpoint/2010/main" val="35431397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dirty="0"/>
              <a:t>While SMEs often face many barriers to energy efficiency or renewable energy implementation, there are also many drivers. Helping SMEs realize these drivers, and how the energy efficiency project contribute to reaching these targets is one important way to motivate SMEs to take action</a:t>
            </a:r>
          </a:p>
          <a:p>
            <a:pPr defTabSz="966612">
              <a:defRPr/>
            </a:pPr>
            <a:endParaRPr lang="en-US" dirty="0"/>
          </a:p>
          <a:p>
            <a:pPr defTabSz="966612">
              <a:defRPr/>
            </a:pPr>
            <a:r>
              <a:rPr lang="en-US" dirty="0"/>
              <a:t>This illustration shows one </a:t>
            </a:r>
            <a:r>
              <a:rPr lang="en-US" b="1" dirty="0"/>
              <a:t>example</a:t>
            </a:r>
            <a:r>
              <a:rPr lang="en-US" dirty="0"/>
              <a:t> of drivers that SMEs are likely to face with regards to implementing microgeneration projects. However, many of these drivers are common also for other types of energy-related projects in SMEs.</a:t>
            </a:r>
          </a:p>
          <a:p>
            <a:endParaRPr lang="en-GB" dirty="0"/>
          </a:p>
          <a:p>
            <a:pPr defTabSz="966612">
              <a:defRPr/>
            </a:pPr>
            <a:r>
              <a:rPr lang="en-US" i="1" dirty="0"/>
              <a:t>Reference: Warren, P. The Potential of Smart Technologies and Micro-Generation in UK SMEs. Energies 2017, 10, 1050. https://doi.org/10.3390/en10071050</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48</a:t>
            </a:fld>
            <a:endParaRPr lang="de-DE"/>
          </a:p>
        </p:txBody>
      </p:sp>
    </p:spTree>
    <p:extLst>
      <p:ext uri="{BB962C8B-B14F-4D97-AF65-F5344CB8AC3E}">
        <p14:creationId xmlns:p14="http://schemas.microsoft.com/office/powerpoint/2010/main" val="26816694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GB" sz="1300" i="1" u="sng" dirty="0">
                <a:latin typeface="MetaNormal-Roman"/>
                <a:ea typeface="Calibri" panose="020F0502020204030204" pitchFamily="34" charset="0"/>
                <a:cs typeface="Times New Roman" panose="02020603050405020304" pitchFamily="18" charset="0"/>
              </a:rPr>
              <a:t>Note to trainer</a:t>
            </a:r>
            <a:r>
              <a:rPr lang="en-GB" sz="1300" i="1" dirty="0">
                <a:latin typeface="MetaNormal-Roman"/>
                <a:ea typeface="Calibri" panose="020F0502020204030204" pitchFamily="34" charset="0"/>
                <a:cs typeface="Times New Roman" panose="02020603050405020304" pitchFamily="18" charset="0"/>
              </a:rPr>
              <a:t>: This slide can be used in case you want to go deeper into alternative approaches on how the Trusted Partner can get to know the SMEs and their needs better.</a:t>
            </a:r>
          </a:p>
          <a:p>
            <a:pPr defTabSz="966612">
              <a:defRPr/>
            </a:pPr>
            <a:endParaRPr lang="en-US" dirty="0"/>
          </a:p>
          <a:p>
            <a:r>
              <a:rPr lang="en-US" dirty="0"/>
              <a:t>The Trusted Partner’s role is to find the right way to communicate with potential SMEs for the energy collective. A TP should empower SMEs to share their barriers to use them as opportunity to gather them in a collective. E.g. to use financial barriers to gather SMEs and work together to solve these barriers. </a:t>
            </a:r>
          </a:p>
          <a:p>
            <a:r>
              <a:rPr lang="en-US" dirty="0"/>
              <a:t>You can use different activities to question SMEs such as:</a:t>
            </a:r>
          </a:p>
          <a:p>
            <a:pPr marL="181240" indent="-181240">
              <a:buFont typeface="Arial" panose="020B0604020202020204" pitchFamily="34" charset="0"/>
              <a:buChar char="•"/>
            </a:pPr>
            <a:r>
              <a:rPr lang="en-US" dirty="0"/>
              <a:t>Organizing </a:t>
            </a:r>
            <a:r>
              <a:rPr lang="en-US" b="1" dirty="0"/>
              <a:t>networking events </a:t>
            </a:r>
            <a:r>
              <a:rPr lang="en-US" dirty="0"/>
              <a:t>such as seminars r workshops where SMEs can share their opinion. Networking events can further trigger participants to share their constraints, being motivated by the collective approach. </a:t>
            </a:r>
          </a:p>
          <a:p>
            <a:pPr marL="181240" indent="-181240">
              <a:buFont typeface="Arial" panose="020B0604020202020204" pitchFamily="34" charset="0"/>
              <a:buChar char="•"/>
            </a:pPr>
            <a:r>
              <a:rPr lang="en-US" dirty="0"/>
              <a:t>Using </a:t>
            </a:r>
            <a:r>
              <a:rPr lang="en-US" b="1" dirty="0"/>
              <a:t>questionnaires</a:t>
            </a:r>
            <a:r>
              <a:rPr lang="en-US" dirty="0"/>
              <a:t> to ask directly, anonymously. There are several existing questionnaires. One example of questionnaire can be find in </a:t>
            </a:r>
            <a:r>
              <a:rPr lang="en-US" dirty="0" err="1"/>
              <a:t>SMEmPower</a:t>
            </a:r>
            <a:r>
              <a:rPr lang="en-US" dirty="0"/>
              <a:t> Efficiency Horizon 2020 project’s deliverable, Appendix 1. Link: [1] https://smempower.com/wp-content/uploads/2020/04/D2.1-Framework-analysis-report_publishable-version.pdf Using a tool (e.g. Google form) can help you gathering the results with minimum effort. </a:t>
            </a:r>
          </a:p>
          <a:p>
            <a:pPr marL="181240" indent="-181240">
              <a:buFont typeface="Arial" panose="020B0604020202020204" pitchFamily="34" charset="0"/>
              <a:buChar char="•"/>
            </a:pPr>
            <a:r>
              <a:rPr lang="en-US" b="1" dirty="0"/>
              <a:t>Round tables </a:t>
            </a:r>
            <a:r>
              <a:rPr lang="en-US" dirty="0"/>
              <a:t>within the industrial park / community can be a good option to start conversation / brainstorming about barriers and drivers. </a:t>
            </a:r>
          </a:p>
          <a:p>
            <a:pPr marL="181240" indent="-181240">
              <a:buFont typeface="Arial" panose="020B0604020202020204" pitchFamily="34" charset="0"/>
              <a:buChar char="•"/>
            </a:pPr>
            <a:r>
              <a:rPr lang="en-US" b="1" dirty="0"/>
              <a:t>Specialized literature </a:t>
            </a:r>
            <a:r>
              <a:rPr lang="en-US" dirty="0"/>
              <a:t>already have several answers about SMEs barriers and drivers. These articles can be useful, but make short to have a specific list of barriers and drivers for the SME collective you are targeting to for the energy collective. </a:t>
            </a:r>
          </a:p>
          <a:p>
            <a:pPr marL="181240" indent="-181240">
              <a:buFont typeface="Arial" panose="020B0604020202020204" pitchFamily="34" charset="0"/>
              <a:buChar cha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49</a:t>
            </a:fld>
            <a:endParaRPr lang="de-DE"/>
          </a:p>
        </p:txBody>
      </p:sp>
    </p:spTree>
    <p:extLst>
      <p:ext uri="{BB962C8B-B14F-4D97-AF65-F5344CB8AC3E}">
        <p14:creationId xmlns:p14="http://schemas.microsoft.com/office/powerpoint/2010/main" val="1003137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77874" y="4620577"/>
            <a:ext cx="6146627" cy="4706303"/>
          </a:xfrm>
        </p:spPr>
        <p:txBody>
          <a:bodyPr/>
          <a:lstStyle/>
          <a:p>
            <a:r>
              <a:rPr lang="en-GB" noProof="0" dirty="0"/>
              <a:t>This training is the second unit in Level II of the training module </a:t>
            </a:r>
            <a:r>
              <a:rPr lang="en-GB" b="1" noProof="0" dirty="0"/>
              <a:t>Saving Energy Together: Establishing Energy Collectives</a:t>
            </a:r>
            <a:r>
              <a:rPr lang="en-GB" noProof="0" dirty="0"/>
              <a:t>, which is one module in the GEAR@SME training program. The entire module focus on how to use a collective approach for supporting SMEs in increasing energy efficiency and sustainable energy use. </a:t>
            </a:r>
          </a:p>
          <a:p>
            <a:endParaRPr lang="en-GB" b="1" noProof="0" dirty="0"/>
          </a:p>
          <a:p>
            <a:r>
              <a:rPr lang="en-GB" b="1" noProof="0" dirty="0"/>
              <a:t>In this unit, </a:t>
            </a:r>
            <a:r>
              <a:rPr lang="en-GB" noProof="0" dirty="0"/>
              <a:t>you will learn about how to </a:t>
            </a:r>
            <a:r>
              <a:rPr lang="en-US" sz="1300" dirty="0"/>
              <a:t>to plan, design and carry out activities, in order to continuously motivate the SMEs to participate.</a:t>
            </a:r>
          </a:p>
          <a:p>
            <a:endParaRPr lang="sv-SE" dirty="0"/>
          </a:p>
          <a:p>
            <a:pPr defTabSz="966612"/>
            <a:r>
              <a:rPr lang="en-US" sz="1300" dirty="0"/>
              <a:t>The other two level II units (blue) include </a:t>
            </a:r>
          </a:p>
          <a:p>
            <a:pPr marL="181240" indent="-181240" defTabSz="966612">
              <a:buFontTx/>
              <a:buChar char="-"/>
              <a:defRPr/>
            </a:pPr>
            <a:r>
              <a:rPr lang="en-US" sz="1300" dirty="0"/>
              <a:t>The unit EC2a “Getting started: Defining scope and organizing stakeholders” </a:t>
            </a:r>
            <a:r>
              <a:rPr lang="en-GB" noProof="0" dirty="0"/>
              <a:t>provides guidance on how to get started with actually setting up a “local SME energy collective” – defining scope and organizing stakeholders around the initiative. </a:t>
            </a:r>
            <a:endParaRPr lang="en-US" sz="1300" dirty="0"/>
          </a:p>
          <a:p>
            <a:pPr marL="181240" indent="-181240" defTabSz="966612">
              <a:buFontTx/>
              <a:buChar char="-"/>
              <a:defRPr/>
            </a:pPr>
            <a:r>
              <a:rPr lang="en-US" sz="1300" dirty="0"/>
              <a:t>The unit EC2c “Organizing a collective and providing continuity” provides guidance how to organize a collective approach long-term, to provide continuity.</a:t>
            </a:r>
          </a:p>
          <a:p>
            <a:endParaRPr lang="en-GB" noProof="0" dirty="0"/>
          </a:p>
          <a:p>
            <a:r>
              <a:rPr lang="en-GB" noProof="0" dirty="0"/>
              <a:t>The level I unit (green) include an </a:t>
            </a:r>
            <a:r>
              <a:rPr lang="en-GB" b="0" noProof="0" dirty="0"/>
              <a:t>overview</a:t>
            </a:r>
            <a:r>
              <a:rPr lang="en-GB" noProof="0" dirty="0"/>
              <a:t> of what we mean by saving energy together, why this is relevant and important, and introduce – on a general level – the main stakeholders that can be involved in such initiatives.</a:t>
            </a:r>
            <a:endParaRPr lang="sv-SE" dirty="0"/>
          </a:p>
          <a:p>
            <a:pPr defTabSz="966612"/>
            <a:endParaRPr lang="en-US" sz="1300" dirty="0"/>
          </a:p>
          <a:p>
            <a:pPr defTabSz="966612"/>
            <a:r>
              <a:rPr lang="en-US" sz="1300" dirty="0"/>
              <a:t>Other training modules in the GEAR@SME training program are:</a:t>
            </a:r>
          </a:p>
          <a:p>
            <a:pPr marL="181240" indent="-181240" defTabSz="966612">
              <a:buFontTx/>
              <a:buChar char="-"/>
            </a:pPr>
            <a:r>
              <a:rPr lang="en-US" sz="1300" dirty="0"/>
              <a:t>Multiple Benefits</a:t>
            </a:r>
          </a:p>
          <a:p>
            <a:pPr marL="181240" indent="-181240" defTabSz="966612">
              <a:buFontTx/>
              <a:buChar char="-"/>
            </a:pPr>
            <a:r>
              <a:rPr lang="en-US" sz="1300" dirty="0"/>
              <a:t>Developing collective energy projects</a:t>
            </a:r>
            <a:endParaRPr lang="en-GB" sz="13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a:t>
            </a:fld>
            <a:endParaRPr lang="de-DE"/>
          </a:p>
        </p:txBody>
      </p:sp>
    </p:spTree>
    <p:extLst>
      <p:ext uri="{BB962C8B-B14F-4D97-AF65-F5344CB8AC3E}">
        <p14:creationId xmlns:p14="http://schemas.microsoft.com/office/powerpoint/2010/main" val="10529734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Italy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err="1">
                <a:solidFill>
                  <a:srgbClr val="0563C1"/>
                </a:solidFill>
                <a:effectLst/>
                <a:ea typeface="Noto Sans" panose="020B0502040504020204" pitchFamily="34" charset="0"/>
                <a:cs typeface="Times New Roman" panose="02020603050405020304" pitchFamily="18" charset="0"/>
                <a:hlinkClick r:id="rId3"/>
              </a:rPr>
              <a:t>Roveri</a:t>
            </a:r>
            <a:r>
              <a:rPr lang="en-GB" u="sng" dirty="0">
                <a:solidFill>
                  <a:srgbClr val="0563C1"/>
                </a:solidFill>
                <a:effectLst/>
                <a:ea typeface="Noto Sans" panose="020B0502040504020204" pitchFamily="34" charset="0"/>
                <a:cs typeface="Times New Roman" panose="02020603050405020304" pitchFamily="18" charset="0"/>
                <a:hlinkClick r:id="rId3"/>
              </a:rPr>
              <a:t> industrial district</a:t>
            </a:r>
            <a:r>
              <a:rPr lang="en-GB" dirty="0">
                <a:effectLst/>
                <a:ea typeface="Noto Sans" panose="020B0502040504020204" pitchFamily="34" charset="0"/>
                <a:cs typeface="Times New Roman" panose="02020603050405020304" pitchFamily="18" charset="0"/>
              </a:rPr>
              <a:t>, Italy, Bologna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Noto Sans" panose="020B0502040504020204" pitchFamily="34" charset="0"/>
                <a:cs typeface="Times New Roman" panose="02020603050405020304" pitchFamily="18" charset="0"/>
              </a:rPr>
              <a:t>Trusted partner: </a:t>
            </a:r>
            <a:r>
              <a:rPr lang="en-GB" dirty="0">
                <a:effectLst/>
                <a:ea typeface="Noto Sans" panose="020B0502040504020204" pitchFamily="34" charset="0"/>
                <a:cs typeface="Times New Roman" panose="02020603050405020304" pitchFamily="18" charset="0"/>
              </a:rPr>
              <a:t>Confindustria Emilia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solidFill>
                  <a:srgbClr val="000000"/>
                </a:solidFill>
                <a:effectLst/>
                <a:ea typeface="Noto Sans" panose="020B0502040504020204" pitchFamily="34" charset="0"/>
                <a:cs typeface="Times New Roman" panose="02020603050405020304" pitchFamily="18" charset="0"/>
              </a:rPr>
              <a:t>Use Case Operator:</a:t>
            </a:r>
            <a:r>
              <a:rPr lang="en-GB" dirty="0">
                <a:solidFill>
                  <a:srgbClr val="000000"/>
                </a:solidFill>
                <a:effectLst/>
                <a:ea typeface="Noto Sans" panose="020B0502040504020204" pitchFamily="34" charset="0"/>
                <a:cs typeface="Times New Roman" panose="02020603050405020304" pitchFamily="18" charset="0"/>
              </a:rPr>
              <a:t> </a:t>
            </a:r>
            <a:r>
              <a:rPr lang="en-GB" dirty="0" err="1">
                <a:effectLst/>
                <a:ea typeface="Noto Sans" panose="020B0502040504020204" pitchFamily="34" charset="0"/>
                <a:cs typeface="Times New Roman" panose="02020603050405020304" pitchFamily="18" charset="0"/>
              </a:rPr>
              <a:t>CertiMaC</a:t>
            </a:r>
            <a:r>
              <a:rPr lang="en-GB" dirty="0">
                <a:effectLst/>
                <a:ea typeface="Noto Sans" panose="020B0502040504020204" pitchFamily="34" charset="0"/>
                <a:cs typeface="Times New Roman" panose="02020603050405020304" pitchFamily="18" charset="0"/>
              </a:rPr>
              <a:t>, ENEA and CNA Ravenna</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The </a:t>
            </a:r>
            <a:r>
              <a:rPr lang="en-US" i="0" dirty="0" err="1"/>
              <a:t>Roveri</a:t>
            </a:r>
            <a:r>
              <a:rPr lang="en-US" i="0" dirty="0"/>
              <a:t> Industrial area (Bologna) – mixed industrial and other SMEs</a:t>
            </a:r>
          </a:p>
          <a:p>
            <a:pPr marL="181240" indent="-181240">
              <a:buFontTx/>
              <a:buChar char="-"/>
            </a:pPr>
            <a:r>
              <a:rPr lang="en-US" i="1" dirty="0"/>
              <a:t>Who is the Trusted Partner? </a:t>
            </a:r>
            <a:r>
              <a:rPr lang="en-US" i="0" dirty="0"/>
              <a:t>Confindustria Italia – composition of enterprises operating in the area</a:t>
            </a:r>
          </a:p>
          <a:p>
            <a:pPr marL="181240" indent="-181240">
              <a:buFontTx/>
              <a:buChar char="-"/>
            </a:pPr>
            <a:r>
              <a:rPr lang="en-US" i="1" dirty="0"/>
              <a:t>What are the main energy related activities of the cluster/collective? </a:t>
            </a:r>
            <a:r>
              <a:rPr lang="en-US" i="0" dirty="0"/>
              <a:t>Seminars, training events and energy scans</a:t>
            </a:r>
          </a:p>
          <a:p>
            <a:pPr marL="181240" indent="-181240">
              <a:buFontTx/>
              <a:buChar char="-"/>
            </a:pPr>
            <a:r>
              <a:rPr lang="en-US" i="1" dirty="0"/>
              <a:t>What is the main ambition of the cluster/collective? </a:t>
            </a:r>
            <a:r>
              <a:rPr lang="en-US" i="0" dirty="0"/>
              <a:t>Engage SMEs in energy efficiency, increase awareness and save energy </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50</a:t>
            </a:fld>
            <a:endParaRPr lang="de-DE"/>
          </a:p>
        </p:txBody>
      </p:sp>
    </p:spTree>
    <p:extLst>
      <p:ext uri="{BB962C8B-B14F-4D97-AF65-F5344CB8AC3E}">
        <p14:creationId xmlns:p14="http://schemas.microsoft.com/office/powerpoint/2010/main" val="38409112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effectLst/>
                <a:ea typeface="Calibri" panose="020F0502020204030204" pitchFamily="34" charset="0"/>
                <a:cs typeface="Times New Roman" panose="02020603050405020304" pitchFamily="18" charset="0"/>
              </a:rPr>
              <a:t>The </a:t>
            </a:r>
            <a:r>
              <a:rPr lang="en-US" dirty="0" err="1">
                <a:effectLst/>
                <a:ea typeface="Calibri" panose="020F0502020204030204" pitchFamily="34" charset="0"/>
                <a:cs typeface="Times New Roman" panose="02020603050405020304" pitchFamily="18" charset="0"/>
              </a:rPr>
              <a:t>Macrolotto</a:t>
            </a:r>
            <a:r>
              <a:rPr lang="en-US" dirty="0">
                <a:effectLst/>
                <a:ea typeface="Calibri" panose="020F0502020204030204" pitchFamily="34" charset="0"/>
                <a:cs typeface="Times New Roman" panose="02020603050405020304" pitchFamily="18" charset="0"/>
              </a:rPr>
              <a:t> of Prato textile Eco-Industrial Park in Italy houses about 380 SMEs, each one </a:t>
            </a:r>
            <a:r>
              <a:rPr lang="en-US" dirty="0" err="1">
                <a:effectLst/>
                <a:ea typeface="Calibri" panose="020F0502020204030204" pitchFamily="34" charset="0"/>
                <a:cs typeface="Times New Roman" panose="02020603050405020304" pitchFamily="18" charset="0"/>
              </a:rPr>
              <a:t>specialising</a:t>
            </a:r>
            <a:r>
              <a:rPr lang="en-US" dirty="0">
                <a:effectLst/>
                <a:ea typeface="Calibri" panose="020F0502020204030204" pitchFamily="34" charset="0"/>
                <a:cs typeface="Times New Roman" panose="02020603050405020304" pitchFamily="18" charset="0"/>
              </a:rPr>
              <a:t> in a specific activity of textile production. The area is managed by a private consortium of 240 enterprises located in the area, which also coordinates efforts to tackle sustainable mobility within the industrial park and, consequently, acts as a Trusted Partner. The park management consortium bought several electric and natural gas vehicles for the local collective, which the SMEs can use to transport goods and persons. As a result, about 104,500 km of private transport was spared, equivalent to 18 ton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saved.</a:t>
            </a:r>
            <a:r>
              <a:rPr lang="en-US" dirty="0">
                <a:solidFill>
                  <a:srgbClr val="034EA2"/>
                </a:solidFill>
                <a:effectLst/>
                <a:ea typeface="Calibri" panose="020F0502020204030204" pitchFamily="34" charset="0"/>
                <a:cs typeface="Times New Roman" panose="02020603050405020304" pitchFamily="18" charset="0"/>
              </a:rPr>
              <a:t> </a:t>
            </a:r>
          </a:p>
          <a:p>
            <a:endParaRPr lang="en-US" i="1"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Textile Eco-Industrial Park with more than 350 SMEs, mostly textile</a:t>
            </a:r>
          </a:p>
          <a:p>
            <a:pPr marL="181240" indent="-181240">
              <a:buFontTx/>
              <a:buChar char="-"/>
            </a:pPr>
            <a:r>
              <a:rPr lang="en-US" i="1" dirty="0"/>
              <a:t>Who is the Trusted Partner? </a:t>
            </a:r>
            <a:r>
              <a:rPr lang="en-US" i="0" dirty="0"/>
              <a:t>Private consortium of the enterprises in the area</a:t>
            </a:r>
          </a:p>
          <a:p>
            <a:pPr marL="181240" indent="-181240">
              <a:buFontTx/>
              <a:buChar char="-"/>
            </a:pPr>
            <a:r>
              <a:rPr lang="en-US" i="1" dirty="0"/>
              <a:t>What are the main energy related activities of the cluster/collective? </a:t>
            </a:r>
            <a:r>
              <a:rPr lang="en-US" i="0" dirty="0"/>
              <a:t>Coordinating more sustainable transportation solutions (shared EVs for car-pooling), waste-water recycling etc.</a:t>
            </a:r>
          </a:p>
          <a:p>
            <a:pPr marL="181240" indent="-181240">
              <a:buFontTx/>
              <a:buChar char="-"/>
            </a:pPr>
            <a:r>
              <a:rPr lang="en-US" i="1" dirty="0"/>
              <a:t>What is the main ambition of the cluster/collective? </a:t>
            </a:r>
            <a:r>
              <a:rPr lang="en-US" i="0" dirty="0"/>
              <a:t>Enhanced environmental and economic performance by collaborating</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51</a:t>
            </a:fld>
            <a:endParaRPr lang="de-DE"/>
          </a:p>
        </p:txBody>
      </p:sp>
    </p:spTree>
    <p:extLst>
      <p:ext uri="{BB962C8B-B14F-4D97-AF65-F5344CB8AC3E}">
        <p14:creationId xmlns:p14="http://schemas.microsoft.com/office/powerpoint/2010/main" val="29749803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Romania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 Use Case: </a:t>
            </a:r>
            <a:r>
              <a:rPr lang="en-GB" dirty="0">
                <a:effectLst/>
                <a:ea typeface="Calibri" panose="020F0502020204030204" pitchFamily="34" charset="0"/>
                <a:cs typeface="Times New Roman" panose="02020603050405020304" pitchFamily="18" charset="0"/>
              </a:rPr>
              <a:t>Oradea Industrial Platforms, Romania, Oradea.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https://www.adlo.ro/</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err="1">
                <a:effectLst/>
                <a:ea typeface="Calibri" panose="020F0502020204030204" pitchFamily="34" charset="0"/>
                <a:cs typeface="Times New Roman" panose="02020603050405020304" pitchFamily="18" charset="0"/>
              </a:rPr>
              <a:t>Servelect</a:t>
            </a:r>
            <a:r>
              <a:rPr lang="en-GB" dirty="0">
                <a:effectLst/>
                <a:ea typeface="Calibri" panose="020F0502020204030204" pitchFamily="34" charset="0"/>
                <a:cs typeface="Times New Roman" panose="02020603050405020304" pitchFamily="18" charset="0"/>
              </a:rPr>
              <a:t> (SVT) and Technical University of Cluj-Napoca (TUCN)</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Oradea Industrial Platforms (Oradea) – industrial area including SMEs from industry, IT, services etc.</a:t>
            </a:r>
          </a:p>
          <a:p>
            <a:pPr marL="181240" indent="-181240">
              <a:buFontTx/>
              <a:buChar char="-"/>
            </a:pPr>
            <a:r>
              <a:rPr lang="en-US" i="1" dirty="0"/>
              <a:t>Who is the Trusted Partner? </a:t>
            </a:r>
            <a:r>
              <a:rPr lang="en-US" i="0" dirty="0"/>
              <a:t>Oradea Local Development Agency – administrator of the industrial park</a:t>
            </a:r>
          </a:p>
          <a:p>
            <a:pPr marL="181240" indent="-181240">
              <a:buFontTx/>
              <a:buChar char="-"/>
            </a:pPr>
            <a:r>
              <a:rPr lang="en-US" i="1" dirty="0"/>
              <a:t>What are the main energy related activities of the cluster/collective? </a:t>
            </a:r>
            <a:r>
              <a:rPr lang="en-US" i="0" dirty="0"/>
              <a:t>Energy scans, energy profiles for each SME, workshops and training events</a:t>
            </a:r>
          </a:p>
          <a:p>
            <a:pPr marL="181240" indent="-181240">
              <a:buFontTx/>
              <a:buChar char="-"/>
            </a:pPr>
            <a:r>
              <a:rPr lang="en-US" i="1" dirty="0"/>
              <a:t>What is the main ambition of the cluster/collective? </a:t>
            </a:r>
            <a:r>
              <a:rPr lang="en-US" i="0" dirty="0"/>
              <a:t>Contributing to the development towards a smart sustainable district an to reaching carbon neutrality until 2050</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52</a:t>
            </a:fld>
            <a:endParaRPr lang="de-DE"/>
          </a:p>
        </p:txBody>
      </p:sp>
    </p:spTree>
    <p:extLst>
      <p:ext uri="{BB962C8B-B14F-4D97-AF65-F5344CB8AC3E}">
        <p14:creationId xmlns:p14="http://schemas.microsoft.com/office/powerpoint/2010/main" val="37216625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Netherlands</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dirty="0">
                <a:effectLst/>
                <a:ea typeface="Calibri" panose="020F0502020204030204" pitchFamily="34" charset="0"/>
                <a:cs typeface="Times New Roman" panose="02020603050405020304" pitchFamily="18" charset="0"/>
              </a:rPr>
              <a:t>Platform </a:t>
            </a:r>
            <a:r>
              <a:rPr lang="en-GB" dirty="0" err="1">
                <a:effectLst/>
                <a:ea typeface="Calibri" panose="020F0502020204030204" pitchFamily="34" charset="0"/>
                <a:cs typeface="Times New Roman" panose="02020603050405020304" pitchFamily="18" charset="0"/>
              </a:rPr>
              <a:t>Ondernemend</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Platform </a:t>
            </a:r>
            <a:r>
              <a:rPr lang="en-GB" u="sng" dirty="0" err="1">
                <a:solidFill>
                  <a:srgbClr val="0563C1"/>
                </a:solidFill>
                <a:effectLst/>
                <a:ea typeface="Calibri" panose="020F0502020204030204" pitchFamily="34" charset="0"/>
                <a:cs typeface="Times New Roman" panose="02020603050405020304" pitchFamily="18" charset="0"/>
                <a:hlinkClick r:id="rId3"/>
              </a:rPr>
              <a:t>Ondernemend</a:t>
            </a:r>
            <a:r>
              <a:rPr lang="en-GB" u="sng" dirty="0">
                <a:solidFill>
                  <a:srgbClr val="0563C1"/>
                </a:solidFill>
                <a:effectLst/>
                <a:ea typeface="Calibri" panose="020F0502020204030204" pitchFamily="34" charset="0"/>
                <a:cs typeface="Times New Roman" panose="02020603050405020304" pitchFamily="18" charset="0"/>
                <a:hlinkClick r:id="rId3"/>
              </a:rPr>
              <a:t> </a:t>
            </a:r>
            <a:r>
              <a:rPr lang="en-GB" u="sng" dirty="0" err="1">
                <a:solidFill>
                  <a:srgbClr val="0563C1"/>
                </a:solidFill>
                <a:effectLst/>
                <a:ea typeface="Calibri" panose="020F0502020204030204" pitchFamily="34" charset="0"/>
                <a:cs typeface="Times New Roman" panose="02020603050405020304" pitchFamily="18" charset="0"/>
                <a:hlinkClick r:id="rId3"/>
              </a:rPr>
              <a:t>Meierijstad</a:t>
            </a:r>
            <a:r>
              <a:rPr lang="en-GB" dirty="0">
                <a:effectLst/>
                <a:ea typeface="Calibri" panose="020F0502020204030204" pitchFamily="34" charset="0"/>
                <a:cs typeface="Times New Roman" panose="02020603050405020304" pitchFamily="18" charset="0"/>
              </a:rPr>
              <a:t>, Netherlands,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a:effectLst/>
                <a:ea typeface="Calibri" panose="020F0502020204030204" pitchFamily="34" charset="0"/>
                <a:cs typeface="Times New Roman" panose="02020603050405020304" pitchFamily="18" charset="0"/>
              </a:rPr>
              <a:t>CCS </a:t>
            </a:r>
            <a:r>
              <a:rPr lang="en-GB" dirty="0" err="1">
                <a:effectLst/>
                <a:ea typeface="Calibri" panose="020F0502020204030204" pitchFamily="34" charset="0"/>
                <a:cs typeface="Times New Roman" panose="02020603050405020304" pitchFamily="18" charset="0"/>
              </a:rPr>
              <a:t>Energie-advies</a:t>
            </a:r>
            <a:r>
              <a:rPr lang="en-GB" dirty="0">
                <a:effectLst/>
                <a:ea typeface="Calibri" panose="020F0502020204030204" pitchFamily="34" charset="0"/>
                <a:cs typeface="Times New Roman" panose="02020603050405020304" pitchFamily="18" charset="0"/>
              </a:rPr>
              <a:t>, Deventer, Netherlands</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Platform </a:t>
            </a:r>
            <a:r>
              <a:rPr lang="en-US" i="0" dirty="0" err="1"/>
              <a:t>Ondernemend</a:t>
            </a:r>
            <a:r>
              <a:rPr lang="en-US" i="0" dirty="0"/>
              <a:t> </a:t>
            </a:r>
            <a:r>
              <a:rPr lang="en-US" i="0" dirty="0" err="1"/>
              <a:t>Meierijstad</a:t>
            </a:r>
            <a:r>
              <a:rPr lang="en-US" i="0" dirty="0"/>
              <a:t> (</a:t>
            </a:r>
            <a:r>
              <a:rPr lang="en-US" i="0" dirty="0" err="1"/>
              <a:t>Meierijstad</a:t>
            </a:r>
            <a:r>
              <a:rPr lang="en-US" i="0" dirty="0"/>
              <a:t>) – Collaboration between 9 business parks within the municipality, all sector SMES but logistics and food sectors most prominent</a:t>
            </a:r>
          </a:p>
          <a:p>
            <a:pPr marL="181240" indent="-181240">
              <a:buFontTx/>
              <a:buChar char="-"/>
            </a:pPr>
            <a:r>
              <a:rPr lang="en-US" i="1" dirty="0"/>
              <a:t>Who is the Trusted Partner? </a:t>
            </a:r>
            <a:r>
              <a:rPr lang="en-US" i="0" dirty="0"/>
              <a:t>POM (Platform </a:t>
            </a:r>
            <a:r>
              <a:rPr lang="en-US" i="0" dirty="0" err="1"/>
              <a:t>Ondernemend</a:t>
            </a:r>
            <a:r>
              <a:rPr lang="en-US" i="0" dirty="0"/>
              <a:t> </a:t>
            </a:r>
            <a:r>
              <a:rPr lang="en-US" i="0" dirty="0" err="1"/>
              <a:t>Meierijstad</a:t>
            </a:r>
            <a:r>
              <a:rPr lang="en-US" i="0" dirty="0"/>
              <a:t>) – foundation that represents 900 SMES in the business parks </a:t>
            </a:r>
          </a:p>
          <a:p>
            <a:pPr marL="181240" indent="-181240">
              <a:buFontTx/>
              <a:buChar char="-"/>
            </a:pPr>
            <a:r>
              <a:rPr lang="en-US" i="1" dirty="0"/>
              <a:t>What are the main energy related activities of the cluster/collective? </a:t>
            </a:r>
            <a:r>
              <a:rPr lang="en-US" i="0" dirty="0"/>
              <a:t>Collective purchase of energy, tracking developments on the energy market, energy scans, solar energy, hydrogen and LED initiatives, knowledge exchange</a:t>
            </a:r>
          </a:p>
          <a:p>
            <a:pPr marL="181240" indent="-181240">
              <a:buFontTx/>
              <a:buChar char="-"/>
            </a:pPr>
            <a:r>
              <a:rPr lang="en-US" i="1" dirty="0"/>
              <a:t>What is the main ambition of the cluster/collective</a:t>
            </a:r>
            <a:r>
              <a:rPr lang="en-US" i="0" dirty="0"/>
              <a:t>? Sustainable energy and collectively work on reducing carbon emissions by 49% until 2030, and by 95% until 2050 (compared with 1990)</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53</a:t>
            </a:fld>
            <a:endParaRPr lang="de-DE"/>
          </a:p>
        </p:txBody>
      </p:sp>
    </p:spTree>
    <p:extLst>
      <p:ext uri="{BB962C8B-B14F-4D97-AF65-F5344CB8AC3E}">
        <p14:creationId xmlns:p14="http://schemas.microsoft.com/office/powerpoint/2010/main" val="6252305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pPr lvl="0"/>
            <a:r>
              <a:rPr lang="en-GB" dirty="0">
                <a:effectLst/>
                <a:ea typeface="Calibri" panose="020F0502020204030204" pitchFamily="34" charset="0"/>
              </a:rPr>
              <a:t>It’s a network of 5 business parks, all located in an area called Westland, province of Zuid-Holland</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nl-NL" b="0" i="0" dirty="0">
                <a:solidFill>
                  <a:srgbClr val="000000"/>
                </a:solidFill>
                <a:effectLst/>
              </a:rPr>
              <a:t>The municipality, Gemeente Westland, has united the entrepreneurs and has supported them in applying for funding (SDE+).</a:t>
            </a:r>
            <a:endParaRPr lang="en-GB" dirty="0">
              <a:effectLst/>
              <a:ea typeface="Calibri" panose="020F0502020204030204" pitchFamily="34" charset="0"/>
            </a:endParaRPr>
          </a:p>
          <a:p>
            <a:pPr lvl="0"/>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r>
              <a:rPr lang="en-GB" dirty="0">
                <a:effectLst/>
                <a:ea typeface="Times New Roman" panose="02020603050405020304" pitchFamily="18" charset="0"/>
              </a:rPr>
              <a:t>They are going to invest in energy measures for a total amount of 4,5 million Euros, amongst others 17.000 solar panels. </a:t>
            </a:r>
            <a:r>
              <a:rPr lang="en-GB" dirty="0"/>
              <a:t>These are in addition to the 45,000 solar panels that have been installed on business parks since 2015. </a:t>
            </a:r>
            <a:r>
              <a:rPr lang="en-GB" dirty="0">
                <a:effectLst/>
                <a:ea typeface="Times New Roman" panose="02020603050405020304" pitchFamily="18" charset="0"/>
              </a:rPr>
              <a:t>They have received a subsidy for this from the province of Zuid-Holland. </a:t>
            </a:r>
            <a:r>
              <a:rPr lang="en-GB" dirty="0"/>
              <a:t>In addition to solar panels, various company buildings will be insulated and 5 companies will generate their own energy using heat pumps. Two company buildings the size of 2 football fields are switching to LED lighting. </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effectLst/>
                <a:ea typeface="Calibri" panose="020F0502020204030204" pitchFamily="34" charset="0"/>
              </a:rPr>
              <a:t>I have found no information about this.</a:t>
            </a:r>
          </a:p>
          <a:p>
            <a:endParaRPr lang="en-GB" dirty="0">
              <a:effectLst/>
              <a:ea typeface="Calibri" panose="020F0502020204030204" pitchFamily="34" charset="0"/>
            </a:endParaRPr>
          </a:p>
          <a:p>
            <a:r>
              <a:rPr lang="en-GB" dirty="0">
                <a:effectLst/>
                <a:ea typeface="Calibri" panose="020F0502020204030204" pitchFamily="34" charset="0"/>
              </a:rPr>
              <a:t>Source:</a:t>
            </a:r>
            <a:endParaRPr lang="nl-NL" dirty="0">
              <a:hlinkClick r:id="rId3"/>
            </a:endParaRPr>
          </a:p>
          <a:p>
            <a:r>
              <a:rPr lang="nl-NL" dirty="0">
                <a:hlinkClick r:id="rId4"/>
              </a:rPr>
              <a:t>https://www.duurzaambedrijfsleven.nl/energie/28821/zonneproject-ijsselzon-10000-vierkante-meter-aan-zonnepanelen-op-bedrijfsdaken</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54</a:t>
            </a:fld>
            <a:endParaRPr lang="de-DE"/>
          </a:p>
        </p:txBody>
      </p:sp>
    </p:spTree>
    <p:extLst>
      <p:ext uri="{BB962C8B-B14F-4D97-AF65-F5344CB8AC3E}">
        <p14:creationId xmlns:p14="http://schemas.microsoft.com/office/powerpoint/2010/main" val="4179430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Calibri" panose="020F0502020204030204" pitchFamily="34" charset="0"/>
              </a:rPr>
              <a:t>Business park, entitled </a:t>
            </a:r>
            <a:r>
              <a:rPr lang="en-GB" dirty="0" err="1">
                <a:effectLst/>
                <a:ea typeface="Calibri" panose="020F0502020204030204" pitchFamily="34" charset="0"/>
              </a:rPr>
              <a:t>Bedrijvenpark</a:t>
            </a:r>
            <a:r>
              <a:rPr lang="en-GB" dirty="0">
                <a:effectLst/>
                <a:ea typeface="Calibri" panose="020F0502020204030204" pitchFamily="34" charset="0"/>
              </a:rPr>
              <a:t>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r>
              <a:rPr lang="en-GB" dirty="0">
                <a:effectLst/>
                <a:ea typeface="Calibri" panose="020F0502020204030204" pitchFamily="34" charset="0"/>
              </a:rPr>
              <a:t>, are the initiator. But some companies on adjacent business parks have also joined the initiative.</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dirty="0">
                <a:effectLst/>
                <a:ea typeface="Calibri" panose="020F0502020204030204" pitchFamily="34" charset="0"/>
              </a:rPr>
              <a:t>The park management of the business park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r>
              <a:rPr lang="en-GB" dirty="0"/>
              <a:t>Park manager: “To achieve the main ambition, we concluded the Sustainable Together Deal in 2018 – together with the municipality of Amersfoort. One of the first initiatives that should contribute to this is the collective PV panels project.”</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endParaRPr lang="en-GB" dirty="0">
              <a:effectLst/>
              <a:ea typeface="Calibri" panose="020F0502020204030204" pitchFamily="34" charset="0"/>
            </a:endParaRPr>
          </a:p>
          <a:p>
            <a:r>
              <a:rPr lang="en-GB" dirty="0"/>
              <a:t>As a business park, we want to be CO</a:t>
            </a:r>
            <a:r>
              <a:rPr lang="en-GB" baseline="-25000" dirty="0"/>
              <a:t>2</a:t>
            </a:r>
            <a:r>
              <a:rPr lang="en-GB" dirty="0"/>
              <a:t>-neutral and circular by 2030. </a:t>
            </a:r>
          </a:p>
          <a:p>
            <a:endParaRPr lang="en-GB" dirty="0"/>
          </a:p>
          <a:p>
            <a:r>
              <a:rPr lang="en-GB" dirty="0"/>
              <a:t>Source:</a:t>
            </a:r>
          </a:p>
          <a:p>
            <a:r>
              <a:rPr lang="nl-NL" dirty="0">
                <a:hlinkClick r:id="rId3"/>
              </a:rPr>
              <a:t>https://wiekenvinkenhoef.nl/bedrijven-plaatsen-collectief-zonnepanelen/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55</a:t>
            </a:fld>
            <a:endParaRPr lang="de-DE"/>
          </a:p>
        </p:txBody>
      </p:sp>
    </p:spTree>
    <p:extLst>
      <p:ext uri="{BB962C8B-B14F-4D97-AF65-F5344CB8AC3E}">
        <p14:creationId xmlns:p14="http://schemas.microsoft.com/office/powerpoint/2010/main" val="3880929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Times New Roman" panose="02020603050405020304" pitchFamily="18" charset="0"/>
              </a:rPr>
              <a:t>Business park in </a:t>
            </a:r>
            <a:r>
              <a:rPr lang="en-GB" dirty="0" err="1">
                <a:effectLst/>
                <a:ea typeface="Times New Roman" panose="02020603050405020304" pitchFamily="18" charset="0"/>
              </a:rPr>
              <a:t>Montfoort</a:t>
            </a:r>
            <a:r>
              <a:rPr lang="en-GB" dirty="0">
                <a:effectLst/>
                <a:ea typeface="Times New Roman" panose="02020603050405020304" pitchFamily="18" charset="0"/>
              </a:rPr>
              <a:t>, called </a:t>
            </a:r>
            <a:r>
              <a:rPr lang="en-GB" dirty="0" err="1">
                <a:effectLst/>
                <a:ea typeface="Times New Roman" panose="02020603050405020304" pitchFamily="18" charset="0"/>
              </a:rPr>
              <a:t>IJsselveld</a:t>
            </a:r>
            <a:r>
              <a:rPr lang="en-GB" dirty="0">
                <a:effectLst/>
                <a:ea typeface="Times New Roman" panose="02020603050405020304" pitchFamily="18" charset="0"/>
              </a:rPr>
              <a:t>. </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b="0" i="0" dirty="0">
                <a:solidFill>
                  <a:srgbClr val="333333"/>
                </a:solidFill>
                <a:effectLst/>
              </a:rPr>
              <a:t>A cooperative of companies located on business park </a:t>
            </a:r>
            <a:r>
              <a:rPr lang="en-GB" b="0" i="0" dirty="0" err="1">
                <a:solidFill>
                  <a:srgbClr val="333333"/>
                </a:solidFill>
                <a:effectLst/>
              </a:rPr>
              <a:t>IJsselveld</a:t>
            </a:r>
            <a:r>
              <a:rPr lang="en-GB" b="0" i="0" dirty="0">
                <a:solidFill>
                  <a:srgbClr val="333333"/>
                </a:solidFill>
                <a:effectLst/>
              </a:rPr>
              <a:t>. Twelve companies have participated. </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defTabSz="966612">
              <a:defRPr/>
            </a:pPr>
            <a:r>
              <a:rPr lang="en-GB" dirty="0"/>
              <a:t>At the </a:t>
            </a:r>
            <a:r>
              <a:rPr lang="en-GB" dirty="0" err="1"/>
              <a:t>IJsselveld</a:t>
            </a:r>
            <a:r>
              <a:rPr lang="en-GB" dirty="0"/>
              <a:t> business park in </a:t>
            </a:r>
            <a:r>
              <a:rPr lang="en-GB" dirty="0" err="1"/>
              <a:t>Montfoort</a:t>
            </a:r>
            <a:r>
              <a:rPr lang="en-GB" dirty="0"/>
              <a:t>, approximately 10,000 square meters of solar panels have been installed on the roofs of twelve participating companies. The project, the </a:t>
            </a:r>
            <a:r>
              <a:rPr lang="en-GB" dirty="0" err="1"/>
              <a:t>IJsselzon</a:t>
            </a:r>
            <a:r>
              <a:rPr lang="en-GB" dirty="0"/>
              <a:t> solar project, is the largest solar project on a business park to date. The installations are the individual ownership of the companies, but the cooperative took care of the arrangement. Part of the investment was subsidized.</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effectLst/>
                <a:ea typeface="Times New Roman" panose="02020603050405020304" pitchFamily="18" charset="0"/>
              </a:rPr>
              <a:t>I could not retrieve this information</a:t>
            </a:r>
          </a:p>
          <a:p>
            <a:pPr marL="362480" indent="-362480">
              <a:buFont typeface="Symbol" panose="05050102010706020507" pitchFamily="18" charset="2"/>
              <a:buChar char=""/>
            </a:pPr>
            <a:endParaRPr lang="en-GB" dirty="0">
              <a:effectLst/>
              <a:ea typeface="Calibri" panose="020F0502020204030204" pitchFamily="34" charset="0"/>
            </a:endParaRPr>
          </a:p>
          <a:p>
            <a:r>
              <a:rPr lang="en-GB" dirty="0">
                <a:effectLst/>
                <a:ea typeface="Calibri" panose="020F0502020204030204" pitchFamily="34" charset="0"/>
              </a:rPr>
              <a:t>Source:</a:t>
            </a:r>
          </a:p>
          <a:p>
            <a:r>
              <a:rPr lang="nl-NL" dirty="0">
                <a:hlinkClick r:id="rId3"/>
              </a:rPr>
              <a:t>https://www.duurzaambedrijfsleven.nl/energie/28821/zonneproject-ijsselzon-10000-vierkante-meter-aan-zonnepanelen-op-bedrijfsdaken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56</a:t>
            </a:fld>
            <a:endParaRPr lang="de-DE"/>
          </a:p>
        </p:txBody>
      </p:sp>
    </p:spTree>
    <p:extLst>
      <p:ext uri="{BB962C8B-B14F-4D97-AF65-F5344CB8AC3E}">
        <p14:creationId xmlns:p14="http://schemas.microsoft.com/office/powerpoint/2010/main" val="18843047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Times New Roman" panose="02020603050405020304" pitchFamily="18" charset="0"/>
              </a:rPr>
              <a:t>A cooperative of SMEs on business park </a:t>
            </a:r>
            <a:r>
              <a:rPr lang="en-GB" dirty="0" err="1">
                <a:effectLst/>
                <a:ea typeface="Times New Roman" panose="02020603050405020304" pitchFamily="18" charset="0"/>
              </a:rPr>
              <a:t>Schoterhoek</a:t>
            </a:r>
            <a:r>
              <a:rPr lang="en-GB" dirty="0">
                <a:effectLst/>
                <a:ea typeface="Times New Roman" panose="02020603050405020304" pitchFamily="18" charset="0"/>
              </a:rPr>
              <a:t> II, which companies automatically join if they choose to establish themselves at the business park.</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dirty="0">
                <a:effectLst/>
                <a:ea typeface="Times New Roman" panose="02020603050405020304" pitchFamily="18" charset="0"/>
              </a:rPr>
              <a:t>The municipality of </a:t>
            </a:r>
            <a:r>
              <a:rPr lang="en-GB" dirty="0" err="1">
                <a:effectLst/>
                <a:ea typeface="Times New Roman" panose="02020603050405020304" pitchFamily="18" charset="0"/>
              </a:rPr>
              <a:t>Nieuwkoop</a:t>
            </a:r>
            <a:r>
              <a:rPr lang="en-GB" dirty="0">
                <a:effectLst/>
                <a:ea typeface="Times New Roman" panose="02020603050405020304" pitchFamily="18" charset="0"/>
              </a:rPr>
              <a:t> has taken the initiative. </a:t>
            </a:r>
          </a:p>
          <a:p>
            <a:endParaRPr lang="en-GB" dirty="0">
              <a:effectLst/>
              <a:ea typeface="Times New Roman" panose="02020603050405020304" pitchFamily="18"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defTabSz="966612">
              <a:defRPr/>
            </a:pPr>
            <a:r>
              <a:rPr lang="en-GB" dirty="0">
                <a:effectLst/>
                <a:ea typeface="Times New Roman" panose="02020603050405020304" pitchFamily="18" charset="0"/>
              </a:rPr>
              <a:t>The municipality had a heat network installed at </a:t>
            </a:r>
            <a:r>
              <a:rPr lang="en-GB" dirty="0" err="1">
                <a:effectLst/>
                <a:ea typeface="Times New Roman" panose="02020603050405020304" pitchFamily="18" charset="0"/>
              </a:rPr>
              <a:t>Schoterhoek</a:t>
            </a:r>
            <a:r>
              <a:rPr lang="en-GB" dirty="0">
                <a:effectLst/>
                <a:ea typeface="Times New Roman" panose="02020603050405020304" pitchFamily="18" charset="0"/>
              </a:rPr>
              <a:t> II. </a:t>
            </a:r>
            <a:r>
              <a:rPr lang="en-GB" dirty="0"/>
              <a:t>The source of this heat network is the effluent (treated sewage) from the Wastewater Treatment Plant (WWTP) </a:t>
            </a:r>
            <a:r>
              <a:rPr lang="en-GB" dirty="0" err="1"/>
              <a:t>Nieuwveen</a:t>
            </a:r>
            <a:r>
              <a:rPr lang="en-GB" dirty="0"/>
              <a:t>. The companies at </a:t>
            </a:r>
            <a:r>
              <a:rPr lang="en-GB" dirty="0" err="1"/>
              <a:t>Schoterhoek</a:t>
            </a:r>
            <a:r>
              <a:rPr lang="en-GB" dirty="0"/>
              <a:t> II will become owners of this system. They work together within a cooperative. Every company that establishes itself at </a:t>
            </a:r>
            <a:r>
              <a:rPr lang="en-GB" dirty="0" err="1"/>
              <a:t>Schoterhoek</a:t>
            </a:r>
            <a:r>
              <a:rPr lang="en-GB" dirty="0"/>
              <a:t> II becomes a member. The municipality calculates the construction costs of the system in the land price. A surcharge of 15 euros per m2 is charged for this. With the construction of this system, the business park has been provided with a sustainable and future-proof heat network. Companies with residual heat may also supply this residual heat to the heat network. They are investigating the possibilities of expanding the network to particular residential areas in </a:t>
            </a:r>
            <a:r>
              <a:rPr lang="en-GB" dirty="0" err="1"/>
              <a:t>Nieuwveen</a:t>
            </a:r>
            <a:r>
              <a:rPr lang="en-GB" dirty="0"/>
              <a:t> (newly built as well as existing homes).</a:t>
            </a:r>
            <a:endParaRPr lang="en-GB" dirty="0">
              <a:effectLst/>
              <a:ea typeface="Times New Roman" panose="02020603050405020304" pitchFamily="18"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t>The municipality of </a:t>
            </a:r>
            <a:r>
              <a:rPr lang="en-GB" dirty="0" err="1"/>
              <a:t>Nieuwkoop</a:t>
            </a:r>
            <a:r>
              <a:rPr lang="en-GB" dirty="0"/>
              <a:t> profiles itself as an enterprising, green and sustainable municipality. In their sustainability program 2021-2024, they mention energy transition of companies as a focal point. No specific numbers or KPIs are specified. The municipality does offer energy scans to companies as well as some other stimulating measures to motivate companies to save energy. </a:t>
            </a:r>
          </a:p>
          <a:p>
            <a:endParaRPr lang="en-GB" dirty="0">
              <a:effectLst/>
              <a:ea typeface="Calibri" panose="020F0502020204030204" pitchFamily="34" charset="0"/>
            </a:endParaRPr>
          </a:p>
          <a:p>
            <a:r>
              <a:rPr lang="en-GB" dirty="0">
                <a:effectLst/>
                <a:ea typeface="Calibri" panose="020F0502020204030204" pitchFamily="34" charset="0"/>
              </a:rPr>
              <a:t>Sources:</a:t>
            </a:r>
            <a:endParaRPr lang="nl-NL" dirty="0">
              <a:hlinkClick r:id="rId3"/>
            </a:endParaRPr>
          </a:p>
          <a:p>
            <a:r>
              <a:rPr lang="nl-NL" dirty="0">
                <a:hlinkClick r:id="rId4"/>
              </a:rPr>
              <a:t>https://www.nieuwkoop.nl/home/nieuwveen-schoterhoek-ii_45224/</a:t>
            </a:r>
            <a:r>
              <a:rPr lang="nl-NL" dirty="0"/>
              <a:t> </a:t>
            </a:r>
          </a:p>
          <a:p>
            <a:r>
              <a:rPr lang="nl-NL" dirty="0"/>
              <a:t>https://nieuwkoop.bestuurlijkeinformatie.nl/Document/View/b367bc36-5748-4efe-ab10-2ed5f33b53d6</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57</a:t>
            </a:fld>
            <a:endParaRPr lang="de-DE"/>
          </a:p>
        </p:txBody>
      </p:sp>
    </p:spTree>
    <p:extLst>
      <p:ext uri="{BB962C8B-B14F-4D97-AF65-F5344CB8AC3E}">
        <p14:creationId xmlns:p14="http://schemas.microsoft.com/office/powerpoint/2010/main" val="35247309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658091" y="4562388"/>
            <a:ext cx="6192982" cy="4016347"/>
          </a:xfrm>
        </p:spPr>
        <p:txBody>
          <a:bodyPr/>
          <a:lstStyle/>
          <a:p>
            <a:pPr marL="181240" indent="-181240">
              <a:buFont typeface="Arial" panose="020B0604020202020204" pitchFamily="34" charset="0"/>
              <a:buChar char="•"/>
            </a:pPr>
            <a:r>
              <a:rPr lang="en-GB" sz="1100" dirty="0">
                <a:ea typeface="Times New Roman" panose="02020603050405020304" pitchFamily="18" charset="0"/>
              </a:rPr>
              <a:t>What kind of SME network? (Business park, industrial area, …)</a:t>
            </a:r>
          </a:p>
          <a:p>
            <a:r>
              <a:rPr lang="en-GB" sz="1100" dirty="0">
                <a:ea typeface="Calibri" panose="020F0502020204030204" pitchFamily="34" charset="0"/>
              </a:rPr>
              <a:t>Heat-cold exchange network, initiated by 4 partners. </a:t>
            </a:r>
          </a:p>
          <a:p>
            <a:endParaRPr lang="en-GB" sz="1100" dirty="0">
              <a:ea typeface="Calibri" panose="020F0502020204030204" pitchFamily="34" charset="0"/>
            </a:endParaRPr>
          </a:p>
          <a:p>
            <a:pPr marL="181240" indent="-181240">
              <a:buFont typeface="Arial" panose="020B0604020202020204" pitchFamily="34" charset="0"/>
              <a:buChar char="•"/>
            </a:pPr>
            <a:r>
              <a:rPr lang="en-GB" sz="1100" dirty="0">
                <a:ea typeface="Times New Roman" panose="02020603050405020304" pitchFamily="18" charset="0"/>
              </a:rPr>
              <a:t>Who is the Trusted Partner? (Park management, SME association, …)</a:t>
            </a:r>
            <a:endParaRPr lang="nl-NL" sz="1100" dirty="0">
              <a:solidFill>
                <a:srgbClr val="000000"/>
              </a:solidFill>
            </a:endParaRPr>
          </a:p>
          <a:p>
            <a:r>
              <a:rPr lang="nl-NL" sz="1100" dirty="0">
                <a:solidFill>
                  <a:srgbClr val="000000"/>
                </a:solidFill>
              </a:rPr>
              <a:t>A public-private partnership between two Energy Service Suppliers (KODI and Zon Engergie), a knowledge institute (Hogeschool InHolland) and the municipality of Heerhugowaard.</a:t>
            </a:r>
            <a:endParaRPr lang="en-GB" sz="1100" dirty="0">
              <a:ea typeface="Calibri" panose="020F0502020204030204" pitchFamily="34" charset="0"/>
            </a:endParaRPr>
          </a:p>
          <a:p>
            <a:pPr marL="362480" indent="-362480">
              <a:buFont typeface="Symbol" panose="05050102010706020507" pitchFamily="18" charset="2"/>
              <a:buChar char=""/>
            </a:pPr>
            <a:endParaRPr lang="en-GB" sz="1100" dirty="0">
              <a:ea typeface="Calibri" panose="020F0502020204030204" pitchFamily="34" charset="0"/>
            </a:endParaRPr>
          </a:p>
          <a:p>
            <a:pPr marL="181240" indent="-181240">
              <a:buFont typeface="Arial" panose="020B0604020202020204" pitchFamily="34" charset="0"/>
              <a:buChar char="•"/>
            </a:pPr>
            <a:r>
              <a:rPr lang="en-GB" sz="1100" dirty="0">
                <a:ea typeface="Times New Roman" panose="02020603050405020304" pitchFamily="18" charset="0"/>
              </a:rPr>
              <a:t>What are the main energy related activities of the cluster/collective?</a:t>
            </a:r>
          </a:p>
          <a:p>
            <a:r>
              <a:rPr lang="en-GB" sz="1100" dirty="0" err="1"/>
              <a:t>Waerdse</a:t>
            </a:r>
            <a:r>
              <a:rPr lang="en-GB" sz="1100" dirty="0"/>
              <a:t> </a:t>
            </a:r>
            <a:r>
              <a:rPr lang="en-GB" sz="1100" dirty="0" err="1"/>
              <a:t>Energie</a:t>
            </a:r>
            <a:r>
              <a:rPr lang="en-GB" sz="1100" dirty="0"/>
              <a:t> Circuit is an initiative of 4 partners with the aim of utilizing residual energy, achieving optimum CO</a:t>
            </a:r>
            <a:r>
              <a:rPr lang="en-GB" sz="1100" baseline="-25000" dirty="0"/>
              <a:t>2</a:t>
            </a:r>
            <a:r>
              <a:rPr lang="en-GB" sz="1100" dirty="0"/>
              <a:t> savings and creating additional employment in the sustainable sector. </a:t>
            </a:r>
            <a:endParaRPr lang="en-GB" sz="1100" dirty="0">
              <a:ea typeface="Times New Roman" panose="02020603050405020304" pitchFamily="18" charset="0"/>
            </a:endParaRPr>
          </a:p>
          <a:p>
            <a:pPr marL="362480" indent="-362480">
              <a:buFont typeface="Symbol" panose="05050102010706020507" pitchFamily="18" charset="2"/>
              <a:buChar char=""/>
            </a:pPr>
            <a:endParaRPr lang="en-GB" sz="1100" dirty="0">
              <a:ea typeface="Times New Roman" panose="02020603050405020304" pitchFamily="18" charset="0"/>
            </a:endParaRPr>
          </a:p>
          <a:p>
            <a:r>
              <a:rPr lang="nl-NL" sz="1100" dirty="0">
                <a:solidFill>
                  <a:srgbClr val="000000"/>
                </a:solidFill>
              </a:rPr>
              <a:t>The total investment was 2 million euros, the Trusted Partners received 800.000 euros of subsidy. The project received an EFRO-subsidy from the European Commission with co-funding of the Dutch government and the province of Noord-Holland.</a:t>
            </a:r>
          </a:p>
          <a:p>
            <a:endParaRPr lang="en-GB" sz="1100" dirty="0">
              <a:ea typeface="Calibri" panose="020F0502020204030204" pitchFamily="34" charset="0"/>
            </a:endParaRPr>
          </a:p>
          <a:p>
            <a:pPr marL="181240" indent="-181240">
              <a:buFont typeface="Arial" panose="020B0604020202020204" pitchFamily="34" charset="0"/>
              <a:buChar char="•"/>
            </a:pPr>
            <a:r>
              <a:rPr lang="en-GB" sz="1100" dirty="0">
                <a:ea typeface="Times New Roman" panose="02020603050405020304" pitchFamily="18" charset="0"/>
              </a:rPr>
              <a:t>What is the main ambition of the cluster/collective?</a:t>
            </a:r>
          </a:p>
          <a:p>
            <a:r>
              <a:rPr lang="en-GB" sz="1100" dirty="0"/>
              <a:t>After the first phase has been completed, 70,000 GJ of residual energy can be used. For comparison, this is the heat consumption of 2,500 homes.</a:t>
            </a:r>
          </a:p>
          <a:p>
            <a:endParaRPr lang="en-GB" sz="1100" dirty="0">
              <a:ea typeface="Calibri" panose="020F0502020204030204" pitchFamily="34" charset="0"/>
            </a:endParaRPr>
          </a:p>
          <a:p>
            <a:r>
              <a:rPr lang="en-GB" sz="1100" dirty="0">
                <a:ea typeface="Calibri" panose="020F0502020204030204" pitchFamily="34" charset="0"/>
              </a:rPr>
              <a:t>Sources:</a:t>
            </a:r>
            <a:endParaRPr lang="nl-NL" sz="1100" dirty="0">
              <a:hlinkClick r:id="rId3"/>
            </a:endParaRPr>
          </a:p>
          <a:p>
            <a:r>
              <a:rPr lang="nl-NL" sz="1000" dirty="0">
                <a:hlinkClick r:id="rId4"/>
              </a:rPr>
              <a:t>https://www.waerdse-energie.nl/</a:t>
            </a:r>
            <a:r>
              <a:rPr lang="nl-NL" sz="1000" dirty="0"/>
              <a:t> (warmte-koude uitwisseling)</a:t>
            </a:r>
          </a:p>
          <a:p>
            <a:r>
              <a:rPr lang="nl-NL" sz="1000" dirty="0">
                <a:hlinkClick r:id="rId5"/>
              </a:rPr>
              <a:t>Officiële start Waerdse Energie Circuit (kodi.nl)</a:t>
            </a:r>
            <a:endParaRPr lang="nl-NL" sz="1000" dirty="0"/>
          </a:p>
          <a:p>
            <a:r>
              <a:rPr lang="nl-NL" sz="1000" dirty="0">
                <a:hlinkClick r:id="rId6"/>
              </a:rPr>
              <a:t>Project Waerdse Energie Circuit van start (kansenvoorwest2.nl)</a:t>
            </a:r>
            <a:endParaRPr lang="en-GB" sz="1000" dirty="0"/>
          </a:p>
          <a:p>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58</a:t>
            </a:fld>
            <a:endParaRPr lang="de-DE"/>
          </a:p>
        </p:txBody>
      </p:sp>
    </p:spTree>
    <p:extLst>
      <p:ext uri="{BB962C8B-B14F-4D97-AF65-F5344CB8AC3E}">
        <p14:creationId xmlns:p14="http://schemas.microsoft.com/office/powerpoint/2010/main" val="31232260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Germany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a:solidFill>
                  <a:srgbClr val="0563C1"/>
                </a:solidFill>
                <a:effectLst/>
                <a:ea typeface="Calibri" panose="020F0502020204030204" pitchFamily="34" charset="0"/>
                <a:cs typeface="Times New Roman" panose="02020603050405020304" pitchFamily="18" charset="0"/>
                <a:hlinkClick r:id="rId3"/>
              </a:rPr>
              <a:t>Berlin Adlershof Science City,</a:t>
            </a:r>
            <a:r>
              <a:rPr lang="en-GB" dirty="0">
                <a:effectLst/>
                <a:ea typeface="Calibri" panose="020F0502020204030204" pitchFamily="34" charset="0"/>
                <a:cs typeface="Times New Roman" panose="02020603050405020304" pitchFamily="18" charset="0"/>
              </a:rPr>
              <a:t> Germany, Berlin</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WISTA Management GmbH</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a:t>
            </a:r>
            <a:r>
              <a:rPr lang="en-GB" dirty="0">
                <a:effectLst/>
                <a:ea typeface="Calibri" panose="020F0502020204030204" pitchFamily="34" charset="0"/>
                <a:cs typeface="Times New Roman" panose="02020603050405020304" pitchFamily="18" charset="0"/>
              </a:rPr>
              <a:t> Berliner Energy Agency (BEA) GmbH</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Berlin Adlershof Science City (Berlin) – Science and Technology Park, energy collaboration focus on metal processing industry</a:t>
            </a:r>
          </a:p>
          <a:p>
            <a:pPr marL="181240" indent="-181240">
              <a:buFontTx/>
              <a:buChar char="-"/>
            </a:pPr>
            <a:r>
              <a:rPr lang="en-US" i="1" dirty="0"/>
              <a:t>Who is the Trusted Partner? </a:t>
            </a:r>
            <a:r>
              <a:rPr lang="en-US" i="0" dirty="0"/>
              <a:t>WISTA Management GmbH )</a:t>
            </a:r>
          </a:p>
          <a:p>
            <a:pPr marL="181240" indent="-181240">
              <a:buFontTx/>
              <a:buChar char="-"/>
            </a:pPr>
            <a:r>
              <a:rPr lang="en-US" i="1" dirty="0"/>
              <a:t>What are the main energy related activities of the cluster/collective? </a:t>
            </a:r>
            <a:r>
              <a:rPr lang="en-US" i="0" dirty="0"/>
              <a:t>Workshops and trainings, energy scans, network development (link to energy service suppliers), implementation of concrete measures (LED lighting, low temperature heating networks)</a:t>
            </a:r>
          </a:p>
          <a:p>
            <a:pPr marL="181240" indent="-181240">
              <a:buFontTx/>
              <a:buChar char="-"/>
            </a:pPr>
            <a:r>
              <a:rPr lang="en-US" i="1" dirty="0"/>
              <a:t>What is the main ambition of the cluster/collective</a:t>
            </a:r>
            <a:r>
              <a:rPr lang="en-US" i="0" dirty="0"/>
              <a:t>? Engage SMEs in energy efficiency, increase awareness and save energy </a:t>
            </a:r>
            <a:endParaRPr lang="en-US" dirty="0">
              <a:effectLst/>
              <a:ea typeface="Calibri" panose="020F0502020204030204" pitchFamily="34"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59</a:t>
            </a:fld>
            <a:endParaRPr lang="de-DE"/>
          </a:p>
        </p:txBody>
      </p:sp>
    </p:spTree>
    <p:extLst>
      <p:ext uri="{BB962C8B-B14F-4D97-AF65-F5344CB8AC3E}">
        <p14:creationId xmlns:p14="http://schemas.microsoft.com/office/powerpoint/2010/main" val="3453120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6</a:t>
            </a:fld>
            <a:endParaRPr lang="de-DE"/>
          </a:p>
        </p:txBody>
      </p:sp>
    </p:spTree>
    <p:extLst>
      <p:ext uri="{BB962C8B-B14F-4D97-AF65-F5344CB8AC3E}">
        <p14:creationId xmlns:p14="http://schemas.microsoft.com/office/powerpoint/2010/main" val="12493179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dirty="0">
                <a:effectLst/>
                <a:ea typeface="Calibri" panose="020F0502020204030204" pitchFamily="34" charset="0"/>
                <a:cs typeface="Times New Roman" panose="02020603050405020304" pitchFamily="18" charset="0"/>
              </a:rPr>
              <a:t>The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Motzenerstraße</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e.V.</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is a b</a:t>
            </a:r>
            <a:r>
              <a:rPr lang="en-GB" dirty="0" err="1">
                <a:effectLst/>
                <a:ea typeface="Calibri" panose="020F0502020204030204" pitchFamily="34" charset="0"/>
                <a:cs typeface="Times New Roman" panose="02020603050405020304" pitchFamily="18" charset="0"/>
              </a:rPr>
              <a:t>usiness</a:t>
            </a:r>
            <a:r>
              <a:rPr lang="en-GB" dirty="0">
                <a:effectLst/>
                <a:ea typeface="Calibri" panose="020F0502020204030204" pitchFamily="34" charset="0"/>
                <a:cs typeface="Times New Roman" panose="02020603050405020304" pitchFamily="18" charset="0"/>
              </a:rPr>
              <a:t> and industrial area - 112,5 ha – 200 enterprises – 5.000 employees, with the enterprises association functioning as a Trusted Partner. The business network has been pursuing the project "Zero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since 2010 and works on the basis of a climate protection concept developed in 2015. With the initiative </a:t>
            </a:r>
            <a:r>
              <a:rPr lang="en-GB" dirty="0" err="1">
                <a:effectLst/>
                <a:ea typeface="Calibri" panose="020F0502020204030204" pitchFamily="34" charset="0"/>
                <a:cs typeface="Times New Roman" panose="02020603050405020304" pitchFamily="18" charset="0"/>
              </a:rPr>
              <a:t>NEMo</a:t>
            </a:r>
            <a:r>
              <a:rPr lang="en-GB" dirty="0">
                <a:effectLst/>
                <a:ea typeface="Calibri" panose="020F0502020204030204" pitchFamily="34" charset="0"/>
                <a:cs typeface="Times New Roman" panose="02020603050405020304" pitchFamily="18" charset="0"/>
              </a:rPr>
              <a:t> (Null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the network is aiming for climate neutrality in 2050,</a:t>
            </a:r>
            <a:r>
              <a:rPr lang="en-US" dirty="0">
                <a:effectLst/>
                <a:ea typeface="Calibri" panose="020F0502020204030204" pitchFamily="34" charset="0"/>
                <a:cs typeface="Times New Roman" panose="02020603050405020304" pitchFamily="18" charset="0"/>
              </a:rPr>
              <a:t> and a reduction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emissions by 40 percent already by 2030.</a:t>
            </a:r>
            <a:endParaRPr lang="en-GB" dirty="0">
              <a:effectLst/>
              <a:ea typeface="Calibri" panose="020F0502020204030204" pitchFamily="34" charset="0"/>
              <a:cs typeface="Times New Roman" panose="02020603050405020304" pitchFamily="18" charset="0"/>
            </a:endParaRPr>
          </a:p>
          <a:p>
            <a:endParaRPr lang="en-GB" dirty="0">
              <a:effectLst/>
              <a:ea typeface="Calibri" panose="020F0502020204030204" pitchFamily="34" charset="0"/>
              <a:cs typeface="Times New Roman" panose="02020603050405020304" pitchFamily="18" charset="0"/>
            </a:endParaRPr>
          </a:p>
          <a:p>
            <a:r>
              <a:rPr lang="en-GB" dirty="0">
                <a:effectLst/>
                <a:ea typeface="Calibri" panose="020F0502020204030204" pitchFamily="34" charset="0"/>
                <a:cs typeface="Times New Roman" panose="02020603050405020304" pitchFamily="18" charset="0"/>
              </a:rPr>
              <a:t>Main energy related activities of the cluster/ collective: </a:t>
            </a:r>
          </a:p>
          <a:p>
            <a:r>
              <a:rPr lang="en-US" dirty="0">
                <a:effectLst/>
                <a:ea typeface="Calibri" panose="020F0502020204030204" pitchFamily="34" charset="0"/>
                <a:cs typeface="Times New Roman" panose="02020603050405020304" pitchFamily="18" charset="0"/>
              </a:rPr>
              <a:t>Inter-company measures are joint planning, such as the supply of regenerative electricity or the use and storage of waste heat. Other measures include the reduction of traffic and the promotion of climate-friendly mobility, the recycling and exchange of residual materials, and the improvement of the microclimate through greening and rainwater infiltration. </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US" dirty="0">
                <a:effectLst/>
                <a:ea typeface="Calibri" panose="020F0502020204030204" pitchFamily="34" charset="0"/>
                <a:cs typeface="Times New Roman" panose="02020603050405020304" pitchFamily="18" charset="0"/>
              </a:rPr>
              <a:t>Cooperation with an energy service supplier</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Organizing Energy Efficiency Weeks </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20 charging stations have already been installed or are planned in the industrial area. 10 e-vehicles have been purchased so far, and the purchase of more e-vehicles is planned.</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Over 10,000 square metres of photovoltaic surfaces have been installed by the companies.</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Analysis on resource efficiency potentials in industrial estates with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as a case study.</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Nemo </a:t>
            </a:r>
            <a:r>
              <a:rPr lang="en-GB" dirty="0" err="1">
                <a:effectLst/>
                <a:ea typeface="Calibri" panose="020F0502020204030204" pitchFamily="34" charset="0"/>
                <a:cs typeface="Times New Roman" panose="02020603050405020304" pitchFamily="18" charset="0"/>
              </a:rPr>
              <a:t>Aktiv</a:t>
            </a:r>
            <a:r>
              <a:rPr lang="en-GB" dirty="0">
                <a:effectLst/>
                <a:ea typeface="Calibri" panose="020F0502020204030204" pitchFamily="34" charset="0"/>
                <a:cs typeface="Times New Roman" panose="02020603050405020304" pitchFamily="18" charset="0"/>
              </a:rPr>
              <a:t>: development of an App to encourage employees to be more conscious of waste and energy in their daily lives.</a:t>
            </a:r>
          </a:p>
          <a:p>
            <a:endParaRPr lang="en-GB"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Some best practices:</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OEHME </a:t>
            </a:r>
            <a:r>
              <a:rPr lang="en-GB" dirty="0" err="1">
                <a:effectLst/>
                <a:ea typeface="Calibri" panose="020F0502020204030204" pitchFamily="34" charset="0"/>
                <a:cs typeface="Times New Roman" panose="02020603050405020304" pitchFamily="18" charset="0"/>
              </a:rPr>
              <a:t>Technische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Kunststoffteile</a:t>
            </a:r>
            <a:r>
              <a:rPr lang="en-GB" dirty="0">
                <a:effectLst/>
                <a:ea typeface="Calibri" panose="020F0502020204030204" pitchFamily="34" charset="0"/>
                <a:cs typeface="Times New Roman" panose="02020603050405020304" pitchFamily="18" charset="0"/>
              </a:rPr>
              <a:t> GmbH - New production and office building, </a:t>
            </a:r>
            <a:r>
              <a:rPr lang="en-GB" dirty="0" err="1">
                <a:effectLst/>
                <a:ea typeface="Calibri" panose="020F0502020204030204" pitchFamily="34" charset="0"/>
                <a:cs typeface="Times New Roman" panose="02020603050405020304" pitchFamily="18" charset="0"/>
              </a:rPr>
              <a:t>Sperenberger</a:t>
            </a:r>
            <a:r>
              <a:rPr lang="en-GB" dirty="0">
                <a:effectLst/>
                <a:ea typeface="Calibri" panose="020F0502020204030204" pitchFamily="34" charset="0"/>
                <a:cs typeface="Times New Roman" panose="02020603050405020304" pitchFamily="18" charset="0"/>
              </a:rPr>
              <a:t> Strasse 10a, 12277 Berlin: New building in wood hybrid construction with heat recovery and LED lighting with 4,800m².</a:t>
            </a:r>
          </a:p>
          <a:p>
            <a:pPr marL="181240" indent="-181240">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Märkische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Kiste</a:t>
            </a:r>
            <a:r>
              <a:rPr lang="en-GB" dirty="0">
                <a:effectLst/>
                <a:ea typeface="Calibri" panose="020F0502020204030204" pitchFamily="34" charset="0"/>
                <a:cs typeface="Times New Roman" panose="02020603050405020304" pitchFamily="18" charset="0"/>
              </a:rPr>
              <a:t> GmbH will save 88% CO</a:t>
            </a:r>
            <a:r>
              <a:rPr lang="en-GB" baseline="-25000" dirty="0">
                <a:effectLst/>
                <a:ea typeface="Calibri" panose="020F0502020204030204" pitchFamily="34" charset="0"/>
                <a:cs typeface="Times New Roman" panose="02020603050405020304" pitchFamily="18" charset="0"/>
              </a:rPr>
              <a:t>2</a:t>
            </a:r>
            <a:r>
              <a:rPr lang="en-GB" dirty="0">
                <a:effectLst/>
                <a:ea typeface="Calibri" panose="020F0502020204030204" pitchFamily="34" charset="0"/>
                <a:cs typeface="Times New Roman" panose="02020603050405020304" pitchFamily="18" charset="0"/>
              </a:rPr>
              <a:t> in the future through current investments. In detail, the lighting was optimised through the use of LEDs, the company's own power supply was reduced through photovoltaics and the heat supply was improved through a new pellet boiler.</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INDIA-DREUSICKE Berlin - manufacturing and office building </a:t>
            </a:r>
            <a:r>
              <a:rPr lang="en-GB" dirty="0" err="1">
                <a:effectLst/>
                <a:ea typeface="Calibri" panose="020F0502020204030204" pitchFamily="34" charset="0"/>
                <a:cs typeface="Times New Roman" panose="02020603050405020304" pitchFamily="18" charset="0"/>
              </a:rPr>
              <a:t>Nunsdorfer</a:t>
            </a:r>
            <a:r>
              <a:rPr lang="en-GB" dirty="0">
                <a:effectLst/>
                <a:ea typeface="Calibri" panose="020F0502020204030204" pitchFamily="34" charset="0"/>
                <a:cs typeface="Times New Roman" panose="02020603050405020304" pitchFamily="18" charset="0"/>
              </a:rPr>
              <a:t> Ring 17, 12277 Berlin, new construction of a zero-energy factory: building heating of a 7,800m² building exclusively with heat recovery, rainwater retention, automatic lighting control, LED outdoor lighting</a:t>
            </a:r>
          </a:p>
          <a:p>
            <a:pPr marL="181240" indent="-181240">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Klosterfrau</a:t>
            </a:r>
            <a:r>
              <a:rPr lang="en-GB" dirty="0">
                <a:effectLst/>
                <a:ea typeface="Calibri" panose="020F0502020204030204" pitchFamily="34" charset="0"/>
                <a:cs typeface="Times New Roman" panose="02020603050405020304" pitchFamily="18" charset="0"/>
              </a:rPr>
              <a:t> Berlin GmbH - production and office building,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41,12277 Berlin: facade insulation of a building from the early 1970s</a:t>
            </a: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60</a:t>
            </a:fld>
            <a:endParaRPr lang="de-DE"/>
          </a:p>
        </p:txBody>
      </p:sp>
    </p:spTree>
    <p:extLst>
      <p:ext uri="{BB962C8B-B14F-4D97-AF65-F5344CB8AC3E}">
        <p14:creationId xmlns:p14="http://schemas.microsoft.com/office/powerpoint/2010/main" val="40792839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300" dirty="0">
                <a:latin typeface="Calibri" panose="020F0502020204030204" pitchFamily="34" charset="0"/>
                <a:ea typeface="Calibri" panose="020F0502020204030204" pitchFamily="34" charset="0"/>
                <a:cs typeface="Times New Roman" panose="02020603050405020304" pitchFamily="18" charset="0"/>
              </a:rPr>
              <a:t>EENet (for detailed information, see below)</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About 35 small energy efficiency networks with 8-12 SMEs per network</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Increase energy efficiency with at least 15%</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Key results and conclusions – both technical and organizational measures important, long-term collaboration key (see below)</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Activities and services</a:t>
            </a:r>
          </a:p>
          <a:p>
            <a:pPr marL="664546" lvl="1" indent="-181240">
              <a:buFont typeface="Arial" panose="020B0604020202020204" pitchFamily="34" charset="0"/>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Common targets</a:t>
            </a:r>
            <a:r>
              <a:rPr lang="en-US" sz="1300" dirty="0">
                <a:latin typeface="Calibri" panose="020F0502020204030204" pitchFamily="34" charset="0"/>
                <a:ea typeface="Calibri" panose="020F0502020204030204" pitchFamily="34" charset="0"/>
                <a:cs typeface="Times New Roman" panose="02020603050405020304" pitchFamily="18" charset="0"/>
              </a:rPr>
              <a:t>, developed together</a:t>
            </a:r>
          </a:p>
          <a:p>
            <a:pPr marL="664546" lvl="1" indent="-181240">
              <a:buFont typeface="Arial" panose="020B0604020202020204" pitchFamily="34" charset="0"/>
              <a:buChar char="•"/>
            </a:pPr>
            <a:r>
              <a:rPr lang="en-US" sz="1300" dirty="0">
                <a:latin typeface="Calibri" panose="020F0502020204030204" pitchFamily="34" charset="0"/>
                <a:ea typeface="Calibri" panose="020F0502020204030204" pitchFamily="34" charset="0"/>
                <a:cs typeface="Times New Roman" panose="02020603050405020304" pitchFamily="18" charset="0"/>
              </a:rPr>
              <a:t>Energy audits made and </a:t>
            </a:r>
            <a:r>
              <a:rPr lang="en-US" sz="1300" b="1" dirty="0">
                <a:latin typeface="Calibri" panose="020F0502020204030204" pitchFamily="34" charset="0"/>
                <a:ea typeface="Calibri" panose="020F0502020204030204" pitchFamily="34" charset="0"/>
                <a:cs typeface="Times New Roman" panose="02020603050405020304" pitchFamily="18" charset="0"/>
              </a:rPr>
              <a:t>followed-up</a:t>
            </a:r>
            <a:r>
              <a:rPr lang="en-US" sz="1300" dirty="0">
                <a:latin typeface="Calibri" panose="020F0502020204030204" pitchFamily="34" charset="0"/>
                <a:ea typeface="Calibri" panose="020F0502020204030204" pitchFamily="34" charset="0"/>
                <a:cs typeface="Times New Roman" panose="02020603050405020304" pitchFamily="18" charset="0"/>
              </a:rPr>
              <a:t> during the project</a:t>
            </a:r>
          </a:p>
          <a:p>
            <a:pPr marL="664546" lvl="1" indent="-181240">
              <a:buFont typeface="Arial" panose="020B0604020202020204" pitchFamily="34" charset="0"/>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Exchange of experience </a:t>
            </a:r>
            <a:r>
              <a:rPr lang="en-US" sz="1300" dirty="0">
                <a:latin typeface="Calibri" panose="020F0502020204030204" pitchFamily="34" charset="0"/>
                <a:ea typeface="Calibri" panose="020F0502020204030204" pitchFamily="34" charset="0"/>
                <a:cs typeface="Times New Roman" panose="02020603050405020304" pitchFamily="18" charset="0"/>
              </a:rPr>
              <a:t>and good results between SMEs – regular meetings, study visits etc.</a:t>
            </a:r>
          </a:p>
          <a:p>
            <a:pPr marL="664546" lvl="1" indent="-181240">
              <a:buFont typeface="Arial" panose="020B0604020202020204" pitchFamily="34" charset="0"/>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Support</a:t>
            </a:r>
            <a:r>
              <a:rPr lang="en-US" sz="1300" dirty="0">
                <a:latin typeface="Calibri" panose="020F0502020204030204" pitchFamily="34" charset="0"/>
                <a:ea typeface="Calibri" panose="020F0502020204030204" pitchFamily="34" charset="0"/>
                <a:cs typeface="Times New Roman" panose="02020603050405020304" pitchFamily="18" charset="0"/>
              </a:rPr>
              <a:t> from a coordinator and energy experts (together forming the Trusted Partner functions)</a:t>
            </a:r>
          </a:p>
          <a:p>
            <a:pPr marL="664546" lvl="1" indent="-181240">
              <a:buFont typeface="Arial" panose="020B0604020202020204" pitchFamily="34" charset="0"/>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Long-term</a:t>
            </a:r>
            <a:r>
              <a:rPr lang="en-US" sz="1300" dirty="0">
                <a:latin typeface="Calibri" panose="020F0502020204030204" pitchFamily="34" charset="0"/>
                <a:ea typeface="Calibri" panose="020F0502020204030204" pitchFamily="34" charset="0"/>
                <a:cs typeface="Times New Roman" panose="02020603050405020304" pitchFamily="18" charset="0"/>
              </a:rPr>
              <a:t> collaboration</a:t>
            </a:r>
          </a:p>
          <a:p>
            <a:pPr marL="664546" lvl="1" indent="-181240">
              <a:buFontTx/>
              <a:buChar char="-"/>
            </a:pPr>
            <a:endParaRPr lang="en-US" sz="1300" dirty="0">
              <a:latin typeface="Calibri" panose="020F0502020204030204" pitchFamily="34" charset="0"/>
              <a:ea typeface="Calibri" panose="020F0502020204030204" pitchFamily="34" charset="0"/>
              <a:cs typeface="Times New Roman" panose="02020603050405020304" pitchFamily="18" charset="0"/>
            </a:endParaRPr>
          </a:p>
          <a:p>
            <a:r>
              <a:rPr lang="en-US" sz="1300" dirty="0">
                <a:latin typeface="Calibri" panose="020F0502020204030204" pitchFamily="34" charset="0"/>
                <a:ea typeface="Calibri" panose="020F0502020204030204" pitchFamily="34" charset="0"/>
                <a:cs typeface="Times New Roman" panose="02020603050405020304" pitchFamily="18" charset="0"/>
              </a:rPr>
              <a:t>Energy Efficiency Networks (EENet) gave results:</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Increased efficiency by up to 30% (average 14%) – at network level (example of one single company in the networks that saved 74 % and 100000€/year)</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Decreased energy costs</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More than 2000 technical AND organizational measures implemented</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A majority of SMEs involved ranked the collective networks as a “good” or “very good” way of receiving support</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Improved network and collaboration between SMEs and with supporting stakeholders – new business opportunities (in some cases)</a:t>
            </a:r>
          </a:p>
          <a:p>
            <a:pPr marL="181240" indent="-181240">
              <a:buFontTx/>
              <a:buChar char="-"/>
            </a:pPr>
            <a:endParaRPr lang="en-US" sz="1300" dirty="0">
              <a:latin typeface="Calibri" panose="020F0502020204030204" pitchFamily="34" charset="0"/>
              <a:ea typeface="Calibri" panose="020F0502020204030204" pitchFamily="34" charset="0"/>
              <a:cs typeface="Times New Roman" panose="02020603050405020304" pitchFamily="18" charset="0"/>
            </a:endParaRPr>
          </a:p>
          <a:p>
            <a:r>
              <a:rPr lang="en-US" sz="1300" dirty="0">
                <a:latin typeface="Calibri" panose="020F0502020204030204" pitchFamily="34" charset="0"/>
                <a:ea typeface="Calibri" panose="020F0502020204030204" pitchFamily="34" charset="0"/>
                <a:cs typeface="Times New Roman" panose="02020603050405020304" pitchFamily="18" charset="0"/>
              </a:rPr>
              <a:t>Reasons:</a:t>
            </a:r>
          </a:p>
          <a:p>
            <a:pPr marL="181240" indent="-181240">
              <a:buFontTx/>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Common targets</a:t>
            </a:r>
            <a:r>
              <a:rPr lang="en-US" sz="1300" dirty="0">
                <a:latin typeface="Calibri" panose="020F0502020204030204" pitchFamily="34" charset="0"/>
                <a:ea typeface="Calibri" panose="020F0502020204030204" pitchFamily="34" charset="0"/>
                <a:cs typeface="Times New Roman" panose="02020603050405020304" pitchFamily="18" charset="0"/>
              </a:rPr>
              <a:t>, developed together</a:t>
            </a:r>
          </a:p>
          <a:p>
            <a:pPr marL="181240" indent="-181240">
              <a:buFontTx/>
              <a:buChar char="-"/>
            </a:pPr>
            <a:r>
              <a:rPr lang="en-US" sz="1300" dirty="0">
                <a:latin typeface="Calibri" panose="020F0502020204030204" pitchFamily="34" charset="0"/>
                <a:ea typeface="Calibri" panose="020F0502020204030204" pitchFamily="34" charset="0"/>
                <a:cs typeface="Times New Roman" panose="02020603050405020304" pitchFamily="18" charset="0"/>
              </a:rPr>
              <a:t>Energy audits made and </a:t>
            </a:r>
            <a:r>
              <a:rPr lang="en-US" sz="1300" b="1" dirty="0">
                <a:latin typeface="Calibri" panose="020F0502020204030204" pitchFamily="34" charset="0"/>
                <a:ea typeface="Calibri" panose="020F0502020204030204" pitchFamily="34" charset="0"/>
                <a:cs typeface="Times New Roman" panose="02020603050405020304" pitchFamily="18" charset="0"/>
              </a:rPr>
              <a:t>followed-up</a:t>
            </a:r>
            <a:r>
              <a:rPr lang="en-US" sz="1300" dirty="0">
                <a:latin typeface="Calibri" panose="020F0502020204030204" pitchFamily="34" charset="0"/>
                <a:ea typeface="Calibri" panose="020F0502020204030204" pitchFamily="34" charset="0"/>
                <a:cs typeface="Times New Roman" panose="02020603050405020304" pitchFamily="18" charset="0"/>
              </a:rPr>
              <a:t> during the project</a:t>
            </a:r>
          </a:p>
          <a:p>
            <a:pPr marL="181240" indent="-181240">
              <a:buFontTx/>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Exchange of experience </a:t>
            </a:r>
            <a:r>
              <a:rPr lang="en-US" sz="1300" dirty="0">
                <a:latin typeface="Calibri" panose="020F0502020204030204" pitchFamily="34" charset="0"/>
                <a:ea typeface="Calibri" panose="020F0502020204030204" pitchFamily="34" charset="0"/>
                <a:cs typeface="Times New Roman" panose="02020603050405020304" pitchFamily="18" charset="0"/>
              </a:rPr>
              <a:t>and good results between SMEs – regular meetings, study visits etc.</a:t>
            </a:r>
          </a:p>
          <a:p>
            <a:pPr marL="181240" indent="-181240">
              <a:buFontTx/>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Support</a:t>
            </a:r>
            <a:r>
              <a:rPr lang="en-US" sz="1300" dirty="0">
                <a:latin typeface="Calibri" panose="020F0502020204030204" pitchFamily="34" charset="0"/>
                <a:ea typeface="Calibri" panose="020F0502020204030204" pitchFamily="34" charset="0"/>
                <a:cs typeface="Times New Roman" panose="02020603050405020304" pitchFamily="18" charset="0"/>
              </a:rPr>
              <a:t> from a coordinator and energy experts (together forming the Trusted Partner functions)</a:t>
            </a:r>
          </a:p>
          <a:p>
            <a:pPr marL="181240" indent="-181240">
              <a:buFontTx/>
              <a:buChar char="-"/>
            </a:pPr>
            <a:r>
              <a:rPr lang="en-US" sz="1300" b="1" dirty="0">
                <a:latin typeface="Calibri" panose="020F0502020204030204" pitchFamily="34" charset="0"/>
                <a:ea typeface="Calibri" panose="020F0502020204030204" pitchFamily="34" charset="0"/>
                <a:cs typeface="Times New Roman" panose="02020603050405020304" pitchFamily="18" charset="0"/>
              </a:rPr>
              <a:t>Long-term</a:t>
            </a:r>
            <a:r>
              <a:rPr lang="en-US" sz="1300" dirty="0">
                <a:latin typeface="Calibri" panose="020F0502020204030204" pitchFamily="34" charset="0"/>
                <a:ea typeface="Calibri" panose="020F0502020204030204" pitchFamily="34" charset="0"/>
                <a:cs typeface="Times New Roman" panose="02020603050405020304" pitchFamily="18" charset="0"/>
              </a:rPr>
              <a:t> collaboration</a:t>
            </a:r>
          </a:p>
          <a:p>
            <a:pPr marL="181240" indent="-181240">
              <a:buFontTx/>
              <a:buChar char="-"/>
            </a:pPr>
            <a:endParaRPr lang="en-US" sz="1300" dirty="0">
              <a:latin typeface="Calibri" panose="020F0502020204030204" pitchFamily="34" charset="0"/>
              <a:ea typeface="Calibri" panose="020F0502020204030204" pitchFamily="34" charset="0"/>
              <a:cs typeface="Times New Roman" panose="02020603050405020304" pitchFamily="18" charset="0"/>
            </a:endParaRPr>
          </a:p>
          <a:p>
            <a:r>
              <a:rPr lang="en-US" sz="1300" u="sng" dirty="0">
                <a:latin typeface="Calibri" panose="020F0502020204030204" pitchFamily="34" charset="0"/>
                <a:ea typeface="Calibri" panose="020F0502020204030204" pitchFamily="34" charset="0"/>
                <a:cs typeface="Times New Roman" panose="02020603050405020304" pitchFamily="18" charset="0"/>
              </a:rPr>
              <a:t>Further background information:</a:t>
            </a:r>
          </a:p>
          <a:p>
            <a:r>
              <a:rPr lang="en-US" sz="1300" dirty="0">
                <a:latin typeface="Noto Sans" panose="020B0502040504020204" pitchFamily="34" charset="0"/>
                <a:ea typeface="Calibri" panose="020F0502020204030204" pitchFamily="34" charset="0"/>
                <a:cs typeface="Times New Roman" panose="02020603050405020304" pitchFamily="18" charset="0"/>
              </a:rPr>
              <a:t>Energy Efficiency Networks (EENet) is a Swedish national initiative. Within the EENet initiative, local/regional energy efficiency networks (consisting of 8 - 12 SMEs) were initiated, set-up and run for about four years. The networks are run by regional coordinators (acting as Trusted Partners), who organize network meetings, act as important motivator and support the companies in their energy efficiency work at a more general level. </a:t>
            </a:r>
            <a:r>
              <a:rPr lang="en-GB" b="0" i="0" dirty="0">
                <a:solidFill>
                  <a:srgbClr val="222222"/>
                </a:solidFill>
                <a:effectLst/>
                <a:latin typeface="Lato" panose="020F0502020204030203" pitchFamily="34" charset="0"/>
              </a:rPr>
              <a:t>Since the project started in 2016, more than 300 small and medium-sized companies in different collaborating networks have received advice and support on how they can reduce their energy use. In total, the project led to 14 percent energy efficiency improvements, energy savings of up to 30 percent and reduced energy costs by 20 percent. In t</a:t>
            </a:r>
            <a:r>
              <a:rPr lang="en-GB" b="0" i="0" dirty="0">
                <a:solidFill>
                  <a:srgbClr val="767676"/>
                </a:solidFill>
                <a:effectLst/>
                <a:latin typeface="Lato" panose="020F0502020204030203" pitchFamily="34" charset="0"/>
              </a:rPr>
              <a:t>otal 2,274 measures have been implemented.</a:t>
            </a:r>
            <a:endParaRPr lang="en-US" sz="1300" dirty="0">
              <a:latin typeface="Calibri" panose="020F0502020204030204" pitchFamily="34" charset="0"/>
              <a:ea typeface="Calibri" panose="020F0502020204030204" pitchFamily="34" charset="0"/>
              <a:cs typeface="Times New Roman" panose="02020603050405020304" pitchFamily="18" charset="0"/>
            </a:endParaRPr>
          </a:p>
          <a:p>
            <a:endParaRPr lang="en-US" sz="1300" dirty="0">
              <a:latin typeface="Calibri" panose="020F0502020204030204" pitchFamily="34" charset="0"/>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sz="1300"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61</a:t>
            </a:fld>
            <a:endParaRPr lang="de-DE"/>
          </a:p>
        </p:txBody>
      </p:sp>
    </p:spTree>
    <p:extLst>
      <p:ext uri="{BB962C8B-B14F-4D97-AF65-F5344CB8AC3E}">
        <p14:creationId xmlns:p14="http://schemas.microsoft.com/office/powerpoint/2010/main" val="2130306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Instructions to trainer</a:t>
            </a:r>
            <a:r>
              <a:rPr lang="en-GB" i="1" u="none" dirty="0"/>
              <a:t>: </a:t>
            </a:r>
            <a:r>
              <a:rPr lang="en-GB" i="1" dirty="0"/>
              <a:t>Use this slide (or a similar one) to introduce yourself/selves to the group, AND to let the participants introduce themselves to each other in a “round-the-table”. </a:t>
            </a:r>
          </a:p>
          <a:p>
            <a:r>
              <a:rPr lang="en-GB" i="1" dirty="0"/>
              <a:t>Start with presenting yourself/selves: Who are you? What is your role and experience from working with energy efficiency in SMEs? With networking and collective approaches?</a:t>
            </a:r>
          </a:p>
          <a:p>
            <a:r>
              <a:rPr lang="en-GB" i="1" dirty="0"/>
              <a:t>Summarize after you have gone round the table.</a:t>
            </a:r>
          </a:p>
          <a:p>
            <a:endParaRPr lang="en-GB" dirty="0"/>
          </a:p>
          <a:p>
            <a:r>
              <a:rPr lang="en-GB" dirty="0"/>
              <a:t>In this training session you will learn as much from each other as from the trainer. So, we will start with introducing ourselves. Please, answer the following three questions (2 minutes/person):</a:t>
            </a:r>
          </a:p>
          <a:p>
            <a:pPr marL="241653" indent="-241653">
              <a:buFont typeface="+mj-lt"/>
              <a:buAutoNum type="arabicPeriod"/>
            </a:pPr>
            <a:r>
              <a:rPr lang="en-GB" dirty="0"/>
              <a:t>Who are you? (Name, organisation)</a:t>
            </a:r>
          </a:p>
          <a:p>
            <a:pPr marL="241653" indent="-241653">
              <a:buFont typeface="+mj-lt"/>
              <a:buAutoNum type="arabicPeriod"/>
            </a:pPr>
            <a:r>
              <a:rPr lang="en-GB" dirty="0"/>
              <a:t>What is your experience from activities to motivate SMEs? (Energy related or not!)</a:t>
            </a:r>
          </a:p>
          <a:p>
            <a:pPr marL="241653" indent="-241653">
              <a:buFont typeface="+mj-lt"/>
              <a:buAutoNum type="arabicPeriod"/>
            </a:pPr>
            <a:r>
              <a:rPr lang="en-GB" dirty="0"/>
              <a:t>What do you expect from this training?</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7</a:t>
            </a:fld>
            <a:endParaRPr lang="de-DE"/>
          </a:p>
        </p:txBody>
      </p:sp>
    </p:spTree>
    <p:extLst>
      <p:ext uri="{BB962C8B-B14F-4D97-AF65-F5344CB8AC3E}">
        <p14:creationId xmlns:p14="http://schemas.microsoft.com/office/powerpoint/2010/main" val="405943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Repetition:</a:t>
            </a:r>
          </a:p>
          <a:p>
            <a:endParaRPr lang="en-GB" dirty="0"/>
          </a:p>
          <a:p>
            <a:r>
              <a:rPr lang="en-GB" dirty="0"/>
              <a:t>What we want to do is to get started with saving energy together in a cluster of SMEs, through a collective approach – supported by a Trusted Partner (YOU), that coordinate and acts like a contact point between SMEs and various energy service suppliers. We call this a local SME energy collective – such a collective can be organized in many different ways.</a:t>
            </a:r>
          </a:p>
          <a:p>
            <a:endParaRPr lang="en-GB" dirty="0"/>
          </a:p>
          <a:p>
            <a:r>
              <a:rPr lang="en-US" dirty="0">
                <a:effectLst/>
                <a:ea typeface="Calibri" panose="020F0502020204030204" pitchFamily="34" charset="0"/>
                <a:cs typeface="Times New Roman" panose="02020603050405020304" pitchFamily="18" charset="0"/>
              </a:rPr>
              <a:t>The main concepts are: </a:t>
            </a:r>
            <a:endParaRPr lang="en-GB" dirty="0"/>
          </a:p>
          <a:p>
            <a:endParaRPr lang="en-US" u="sng"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Local cluster of SMEs</a:t>
            </a:r>
            <a:r>
              <a:rPr lang="en-US" u="none" dirty="0">
                <a:effectLst/>
                <a:ea typeface="Calibri" panose="020F0502020204030204" pitchFamily="34" charset="0"/>
                <a:cs typeface="Times New Roman" panose="02020603050405020304" pitchFamily="18" charset="0"/>
              </a:rPr>
              <a:t>:</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cluster of SMEs, linked to for instance a local industrial area or a business park</a:t>
            </a:r>
          </a:p>
          <a:p>
            <a:endParaRPr lang="en-US" dirty="0">
              <a:effectLst/>
              <a:ea typeface="Calibri" panose="020F0502020204030204" pitchFamily="34" charset="0"/>
              <a:cs typeface="Times New Roman" panose="02020603050405020304" pitchFamily="18" charset="0"/>
            </a:endParaRPr>
          </a:p>
          <a:p>
            <a:r>
              <a:rPr lang="en-US" b="0" u="sng" dirty="0">
                <a:effectLst/>
                <a:ea typeface="Calibri" panose="020F0502020204030204" pitchFamily="34" charset="0"/>
                <a:cs typeface="Times New Roman" panose="02020603050405020304" pitchFamily="18" charset="0"/>
              </a:rPr>
              <a:t>Saving energy (or improving energy use)</a:t>
            </a:r>
            <a:r>
              <a:rPr lang="en-US" b="0" u="none" dirty="0">
                <a:effectLst/>
                <a:ea typeface="Calibri" panose="020F0502020204030204" pitchFamily="34" charset="0"/>
                <a:cs typeface="Times New Roman" panose="02020603050405020304" pitchFamily="18" charset="0"/>
              </a:rPr>
              <a:t>: Is used in a broad sense, and includes energy efficiency measures as well as renewable energy projects and efforts to decrease peak power use</a:t>
            </a:r>
          </a:p>
          <a:p>
            <a:endParaRPr lang="en-US" b="0" u="none"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Trusted Partner</a:t>
            </a:r>
            <a:r>
              <a:rPr lang="en-US" u="none" dirty="0">
                <a:effectLst/>
                <a:ea typeface="Calibri" panose="020F0502020204030204" pitchFamily="34" charset="0"/>
                <a:cs typeface="Times New Roman" panose="02020603050405020304" pitchFamily="18" charset="0"/>
              </a:rPr>
              <a:t>:</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neutral actor trusted by the SMEs, that drives the development of the local SME energy collective and supports (together with others!) the SMEs in tasks related to energy efficiency/renewable energy. Mutual trust between the SMEs and the Trusted Partner is a key.</a:t>
            </a:r>
          </a:p>
          <a:p>
            <a:endParaRPr lang="en-US"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Collective approach</a:t>
            </a:r>
            <a:r>
              <a:rPr lang="en-US" u="none"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in this context means that the cluster of SMEs are offered the same coordinated services and activities and are supported to exchange experience and increase networking. The type of services and activities may differ widely depending on the specific local situation. </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8</a:t>
            </a:fld>
            <a:endParaRPr lang="de-DE"/>
          </a:p>
        </p:txBody>
      </p:sp>
    </p:spTree>
    <p:extLst>
      <p:ext uri="{BB962C8B-B14F-4D97-AF65-F5344CB8AC3E}">
        <p14:creationId xmlns:p14="http://schemas.microsoft.com/office/powerpoint/2010/main" val="2035687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8"/>
            <a:ext cx="5852160" cy="3343016"/>
          </a:xfrm>
        </p:spPr>
        <p:txBody>
          <a:bodyPr/>
          <a:lstStyle/>
          <a:p>
            <a:pPr defTabSz="966612">
              <a:defRPr/>
            </a:pPr>
            <a:r>
              <a:rPr lang="en-US" sz="1300" dirty="0"/>
              <a:t>To activate SMEs in a local energy collective to getting involved and take action you will need to design and carry out activities that create motivation and help SMEs overcome their barriers. </a:t>
            </a:r>
          </a:p>
          <a:p>
            <a:pPr defTabSz="966612">
              <a:defRPr/>
            </a:pPr>
            <a:r>
              <a:rPr lang="en-US" sz="1300" dirty="0"/>
              <a:t>Remember that the activities offered will develop gradually (can start off REALLY simple), and this should be done PARALLEL to the development of the organization of the local energy collective. </a:t>
            </a:r>
          </a:p>
          <a:p>
            <a:pPr defTabSz="966612">
              <a:defRPr/>
            </a:pPr>
            <a:endParaRPr lang="en-US" sz="1300" dirty="0"/>
          </a:p>
          <a:p>
            <a:pPr marL="182563" indent="-182563" defTabSz="966612">
              <a:buFont typeface="Arial" panose="020B0604020202020204" pitchFamily="34" charset="0"/>
              <a:buChar char="•"/>
              <a:defRPr/>
            </a:pPr>
            <a:r>
              <a:rPr lang="en-US" sz="1300" dirty="0"/>
              <a:t>In </a:t>
            </a:r>
            <a:r>
              <a:rPr lang="en-US" sz="1300" b="1" dirty="0"/>
              <a:t>this training</a:t>
            </a:r>
            <a:r>
              <a:rPr lang="en-US" sz="1300" dirty="0"/>
              <a:t>, you will learn more about motivational aspects and on how to plan and manage the actual activities of the collective, finally. These two are strongly linked to each other!</a:t>
            </a:r>
          </a:p>
          <a:p>
            <a:pPr marL="182563" indent="-182563" defTabSz="966612">
              <a:buFont typeface="Arial" panose="020B0604020202020204" pitchFamily="34" charset="0"/>
              <a:buChar char="•"/>
              <a:defRPr/>
            </a:pPr>
            <a:r>
              <a:rPr lang="en-US" sz="1300" dirty="0"/>
              <a:t>In level </a:t>
            </a:r>
            <a:r>
              <a:rPr lang="en-US" sz="1300" dirty="0" err="1"/>
              <a:t>IIa</a:t>
            </a:r>
            <a:r>
              <a:rPr lang="en-US" sz="1300" dirty="0"/>
              <a:t>, you can learn more about Setting the ambition and Defining services and activities, but also touch on motivation of SMEs and network development.</a:t>
            </a:r>
          </a:p>
          <a:p>
            <a:pPr marL="182563" indent="-182563" defTabSz="966612">
              <a:buFont typeface="Arial" panose="020B0604020202020204" pitchFamily="34" charset="0"/>
              <a:buChar char="•"/>
              <a:defRPr/>
            </a:pPr>
            <a:r>
              <a:rPr lang="en-US" sz="1300" dirty="0"/>
              <a:t>Level </a:t>
            </a:r>
            <a:r>
              <a:rPr lang="en-US" sz="1300" dirty="0" err="1"/>
              <a:t>IIc</a:t>
            </a:r>
            <a:r>
              <a:rPr lang="en-US" sz="1300" dirty="0"/>
              <a:t> includes practical tools for systematic network development, and for assessing alternative long-term organizational models for the collective. </a:t>
            </a:r>
          </a:p>
          <a:p>
            <a:pPr defTabSz="966612">
              <a:defRPr/>
            </a:pPr>
            <a:endParaRPr lang="en-US" sz="1300" dirty="0"/>
          </a:p>
          <a:p>
            <a:pPr defTabSz="966612">
              <a:defRPr/>
            </a:pPr>
            <a:endParaRPr lang="en-US" sz="1300" u="sng" dirty="0"/>
          </a:p>
          <a:p>
            <a:pPr defTabSz="966612">
              <a:defRPr/>
            </a:pPr>
            <a:endParaRPr lang="en-US" sz="1300" u="sng" dirty="0"/>
          </a:p>
          <a:p>
            <a:pPr defTabSz="966612">
              <a:defRPr/>
            </a:pPr>
            <a:r>
              <a:rPr lang="en-US" sz="1300" u="sng" dirty="0"/>
              <a:t>From level I – background information  </a:t>
            </a:r>
          </a:p>
          <a:p>
            <a:pPr defTabSz="966612">
              <a:defRPr/>
            </a:pPr>
            <a:endParaRPr lang="en-US" sz="1300" dirty="0"/>
          </a:p>
          <a:p>
            <a:pPr defTabSz="966612">
              <a:defRPr/>
            </a:pPr>
            <a:r>
              <a:rPr lang="en-US" sz="1300" dirty="0"/>
              <a:t>In summary, it will be very helpful to clearly define to yourself and the people around you:</a:t>
            </a:r>
          </a:p>
          <a:p>
            <a:pPr defTabSz="966612">
              <a:defRPr/>
            </a:pPr>
            <a:endParaRPr lang="en-US" sz="1300" dirty="0"/>
          </a:p>
          <a:p>
            <a:pPr marL="181240" indent="-181240" defTabSz="966612">
              <a:buFont typeface="Arial" panose="020B0604020202020204" pitchFamily="34" charset="0"/>
              <a:buChar char="•"/>
              <a:defRPr/>
            </a:pPr>
            <a:r>
              <a:rPr lang="en-US" sz="1300" dirty="0"/>
              <a:t>Your ambition – what is the purpose and objective of the work (improve business for the SMEs; be an attractive business park, reduce climate impact, …) and at what ambition level?</a:t>
            </a:r>
          </a:p>
          <a:p>
            <a:pPr marL="181240" indent="-181240" defTabSz="966612">
              <a:buFont typeface="Arial" panose="020B0604020202020204" pitchFamily="34" charset="0"/>
              <a:buChar char="•"/>
              <a:defRPr/>
            </a:pPr>
            <a:r>
              <a:rPr lang="en-US" sz="1300" dirty="0"/>
              <a:t>The (initial) services and activities that you want to offer – linked of course to your ambition level</a:t>
            </a:r>
          </a:p>
          <a:p>
            <a:pPr marL="181240" indent="-181240" defTabSz="966612">
              <a:buFont typeface="Arial" panose="020B0604020202020204" pitchFamily="34" charset="0"/>
              <a:buChar char="•"/>
              <a:defRPr/>
            </a:pPr>
            <a:r>
              <a:rPr lang="en-US" sz="1300" dirty="0"/>
              <a:t>Think about how you can motivate the SMEs to participate – but to do that you need to be able to communicate what they are supposed to participate in … (which is defined by the former two)</a:t>
            </a:r>
          </a:p>
          <a:p>
            <a:pPr marL="181240" indent="-181240" defTabSz="966612">
              <a:buFont typeface="Arial" panose="020B0604020202020204" pitchFamily="34" charset="0"/>
              <a:buChar char="•"/>
              <a:defRPr/>
            </a:pPr>
            <a:r>
              <a:rPr lang="en-US" sz="1300" dirty="0"/>
              <a:t>Who you need to involve to reach your goals</a:t>
            </a:r>
          </a:p>
          <a:p>
            <a:pPr marL="181240" indent="-181240" defTabSz="966612">
              <a:buFont typeface="Arial" panose="020B0604020202020204" pitchFamily="34" charset="0"/>
              <a:buChar char="•"/>
              <a:defRPr/>
            </a:pPr>
            <a:r>
              <a:rPr lang="en-US" sz="1300" dirty="0"/>
              <a:t>And, finally, you will probably need to find a way to long-term organize and finance the efforts.</a:t>
            </a:r>
          </a:p>
          <a:p>
            <a:pPr defTabSz="966612">
              <a:defRPr/>
            </a:pPr>
            <a:endParaRPr lang="en-US" sz="1300" dirty="0"/>
          </a:p>
          <a:p>
            <a:pPr defTabSz="966612">
              <a:defRPr/>
            </a:pPr>
            <a:r>
              <a:rPr lang="en-US" sz="1300" dirty="0"/>
              <a:t>Important here is:</a:t>
            </a:r>
          </a:p>
          <a:p>
            <a:pPr marL="181240" indent="-181240" defTabSz="966612">
              <a:buFontTx/>
              <a:buChar char="-"/>
              <a:defRPr/>
            </a:pPr>
            <a:r>
              <a:rPr lang="en-US" sz="1300" dirty="0"/>
              <a:t>Do this gradually – it can start off REALLY simple, with a few bullet points, and develop over time AND it will develop in PARALLELL with you carrying out activities</a:t>
            </a:r>
          </a:p>
          <a:p>
            <a:pPr defTabSz="966612">
              <a:defRPr/>
            </a:pPr>
            <a:endParaRPr lang="en-US" sz="1300" dirty="0"/>
          </a:p>
          <a:p>
            <a:pPr marL="181240" indent="-181240" defTabSz="966612">
              <a:buFontTx/>
              <a:buChar char="-"/>
              <a:defRPr/>
            </a:pPr>
            <a:endParaRPr lang="en-US" sz="1300" dirty="0"/>
          </a:p>
          <a:p>
            <a:pPr defTabSz="966612">
              <a:defRPr/>
            </a:pPr>
            <a:endParaRPr lang="en-US" sz="1300" dirty="0"/>
          </a:p>
          <a:p>
            <a:pPr defTabSz="966612">
              <a:defRPr/>
            </a:pPr>
            <a:endParaRPr lang="en-US" sz="1300" dirty="0"/>
          </a:p>
        </p:txBody>
      </p:sp>
      <p:sp>
        <p:nvSpPr>
          <p:cNvPr id="4" name="Platshållare för bildnummer 3"/>
          <p:cNvSpPr>
            <a:spLocks noGrp="1"/>
          </p:cNvSpPr>
          <p:nvPr>
            <p:ph type="sldNum" sz="quarter" idx="5"/>
          </p:nvPr>
        </p:nvSpPr>
        <p:spPr/>
        <p:txBody>
          <a:bodyPr/>
          <a:lstStyle/>
          <a:p>
            <a:pPr defTabSz="966612">
              <a:defRPr/>
            </a:pPr>
            <a:fld id="{FC42A464-CEEB-46BE-BA78-99FAC69E9C00}" type="slidenum">
              <a:rPr lang="de-DE">
                <a:solidFill>
                  <a:prstClr val="black"/>
                </a:solidFill>
                <a:latin typeface="Calibri" panose="020F0502020204030204"/>
              </a:rPr>
              <a:pPr defTabSz="966612">
                <a:defRPr/>
              </a:pPr>
              <a:t>9</a:t>
            </a:fld>
            <a:endParaRPr lang="de-DE">
              <a:solidFill>
                <a:prstClr val="black"/>
              </a:solidFill>
              <a:latin typeface="Calibri" panose="020F0502020204030204"/>
            </a:endParaRPr>
          </a:p>
        </p:txBody>
      </p:sp>
    </p:spTree>
    <p:extLst>
      <p:ext uri="{BB962C8B-B14F-4D97-AF65-F5344CB8AC3E}">
        <p14:creationId xmlns:p14="http://schemas.microsoft.com/office/powerpoint/2010/main" val="245455227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6" Type="http://schemas.openxmlformats.org/officeDocument/2006/relationships/hyperlink" Target="mailto:benny.badweather@berliner-e-Agentur.de" TargetMode="External"/><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Susan.Sunshine@tno.nl" TargetMode="External"/><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dirty="0"/>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dirty="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175506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86141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
        <p:nvSpPr>
          <p:cNvPr id="18" name="TextBox 25"/>
          <p:cNvSpPr txBox="1"/>
          <p:nvPr userDrawn="1"/>
        </p:nvSpPr>
        <p:spPr>
          <a:xfrm>
            <a:off x="8982058" y="2741908"/>
            <a:ext cx="2328672" cy="1261884"/>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Susan Sunshine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Lead Engineer</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+123456788900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Susan</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.Sunshine@tno.nl</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sp>
        <p:nvSpPr>
          <p:cNvPr id="19" name="TextBox 25"/>
          <p:cNvSpPr txBox="1"/>
          <p:nvPr userDrawn="1"/>
        </p:nvSpPr>
        <p:spPr>
          <a:xfrm>
            <a:off x="1648047" y="2682433"/>
            <a:ext cx="2780274" cy="1415772"/>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Simon Smile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Consulting</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+ 1234567788990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6"/>
              </a:rPr>
              <a:t>Simon.smile@berliner-e-Agentur.de</a:t>
            </a:r>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pic>
        <p:nvPicPr>
          <p:cNvPr id="22" name="Grafik 21"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9775" y="2749175"/>
            <a:ext cx="517496" cy="288447"/>
          </a:xfrm>
          <a:prstGeom prst="rect">
            <a:avLst/>
          </a:prstGeom>
          <a:noFill/>
          <a:ln>
            <a:noFill/>
          </a:ln>
        </p:spPr>
      </p:pic>
      <p:pic>
        <p:nvPicPr>
          <p:cNvPr id="23"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7905374" y="2796098"/>
            <a:ext cx="1015908" cy="1713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9568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28829" y="1465518"/>
            <a:ext cx="3095847" cy="3095847"/>
          </a:xfrm>
          <a:prstGeom prst="rect">
            <a:avLst/>
          </a:prstGeom>
        </p:spPr>
      </p:pic>
      <p:sp>
        <p:nvSpPr>
          <p:cNvPr id="9" name="Inhaltsplatzhalter 8"/>
          <p:cNvSpPr>
            <a:spLocks noGrp="1"/>
          </p:cNvSpPr>
          <p:nvPr>
            <p:ph sz="quarter" idx="12" hasCustomPrompt="1"/>
          </p:nvPr>
        </p:nvSpPr>
        <p:spPr>
          <a:xfrm>
            <a:off x="4519613" y="5040313"/>
            <a:ext cx="3390900" cy="669925"/>
          </a:xfrm>
        </p:spPr>
        <p:txBody>
          <a:bodyPr>
            <a:normAutofit/>
          </a:bodyPr>
          <a:lstStyle>
            <a:lvl1pPr algn="ctr">
              <a:defRPr sz="1600"/>
            </a:lvl1pPr>
          </a:lstStyle>
          <a:p>
            <a:pPr lvl="0"/>
            <a:r>
              <a:rPr lang="de-DE" dirty="0"/>
              <a:t>Lunch Time</a:t>
            </a:r>
          </a:p>
          <a:p>
            <a:pPr lvl="0"/>
            <a:r>
              <a:rPr lang="de-DE" dirty="0"/>
              <a:t>13:00 - 13:45</a:t>
            </a:r>
          </a:p>
        </p:txBody>
      </p:sp>
    </p:spTree>
    <p:extLst>
      <p:ext uri="{BB962C8B-B14F-4D97-AF65-F5344CB8AC3E}">
        <p14:creationId xmlns:p14="http://schemas.microsoft.com/office/powerpoint/2010/main" val="3452356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7" name="Ellipse 6"/>
          <p:cNvSpPr/>
          <p:nvPr userDrawn="1"/>
        </p:nvSpPr>
        <p:spPr>
          <a:xfrm>
            <a:off x="4728829" y="1465517"/>
            <a:ext cx="3095847" cy="3095847"/>
          </a:xfrm>
          <a:prstGeom prst="ellipse">
            <a:avLst/>
          </a:prstGeom>
          <a:solidFill>
            <a:srgbClr val="FFF2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de-DE" dirty="0">
                <a:latin typeface="Noto Sans" panose="020B0502040504020204" pitchFamily="34" charset="0"/>
                <a:ea typeface="Noto Sans" panose="020B0502040504020204" pitchFamily="34" charset="0"/>
                <a:cs typeface="Noto Sans" panose="020B0502040504020204" pitchFamily="34" charset="0"/>
              </a:rPr>
              <a:t>Break</a:t>
            </a:r>
          </a:p>
          <a:p>
            <a:pPr algn="ctr"/>
            <a:r>
              <a:rPr lang="de-DE" dirty="0">
                <a:latin typeface="Noto Sans" panose="020B0502040504020204" pitchFamily="34" charset="0"/>
                <a:ea typeface="Noto Sans" panose="020B0502040504020204" pitchFamily="34" charset="0"/>
                <a:cs typeface="Noto Sans" panose="020B0502040504020204" pitchFamily="34" charset="0"/>
              </a:rPr>
              <a:t>14:00 – 14:30</a:t>
            </a:r>
          </a:p>
        </p:txBody>
      </p:sp>
    </p:spTree>
    <p:extLst>
      <p:ext uri="{BB962C8B-B14F-4D97-AF65-F5344CB8AC3E}">
        <p14:creationId xmlns:p14="http://schemas.microsoft.com/office/powerpoint/2010/main" val="1497888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284910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F5F8200D-B3B4-4148-9C6D-568491394D5E}"/>
              </a:ext>
            </a:extLst>
          </p:cNvPr>
          <p:cNvSpPr/>
          <p:nvPr userDrawn="1"/>
        </p:nvSpPr>
        <p:spPr>
          <a:xfrm>
            <a:off x="130906" y="2196422"/>
            <a:ext cx="1369515"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7" name="Ellipse 6">
            <a:extLst>
              <a:ext uri="{FF2B5EF4-FFF2-40B4-BE49-F238E27FC236}">
                <a16:creationId xmlns:a16="http://schemas.microsoft.com/office/drawing/2014/main" id="{729D34ED-79DE-2446-9395-DDA4722F187C}"/>
              </a:ext>
            </a:extLst>
          </p:cNvPr>
          <p:cNvSpPr/>
          <p:nvPr userDrawn="1"/>
        </p:nvSpPr>
        <p:spPr>
          <a:xfrm>
            <a:off x="2277318"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8" name="Ellipse 7">
            <a:extLst>
              <a:ext uri="{FF2B5EF4-FFF2-40B4-BE49-F238E27FC236}">
                <a16:creationId xmlns:a16="http://schemas.microsoft.com/office/drawing/2014/main" id="{94068D8B-FCBD-9043-A778-F9E3EB1FB9D3}"/>
              </a:ext>
            </a:extLst>
          </p:cNvPr>
          <p:cNvSpPr/>
          <p:nvPr userDrawn="1"/>
        </p:nvSpPr>
        <p:spPr>
          <a:xfrm>
            <a:off x="6552623"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10" name="Ellipse 9">
            <a:extLst>
              <a:ext uri="{FF2B5EF4-FFF2-40B4-BE49-F238E27FC236}">
                <a16:creationId xmlns:a16="http://schemas.microsoft.com/office/drawing/2014/main" id="{B7AA7307-0F3C-BE4F-8289-31F0B27316F2}"/>
              </a:ext>
            </a:extLst>
          </p:cNvPr>
          <p:cNvSpPr/>
          <p:nvPr userDrawn="1"/>
        </p:nvSpPr>
        <p:spPr>
          <a:xfrm>
            <a:off x="8684997"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3" name="Ellipse 32">
            <a:extLst>
              <a:ext uri="{FF2B5EF4-FFF2-40B4-BE49-F238E27FC236}">
                <a16:creationId xmlns:a16="http://schemas.microsoft.com/office/drawing/2014/main" id="{3F985EA3-C591-1F46-B398-FF28856FDB78}"/>
              </a:ext>
            </a:extLst>
          </p:cNvPr>
          <p:cNvSpPr/>
          <p:nvPr userDrawn="1"/>
        </p:nvSpPr>
        <p:spPr>
          <a:xfrm>
            <a:off x="124004" y="2198506"/>
            <a:ext cx="1369517" cy="1369516"/>
          </a:xfrm>
          <a:prstGeom prst="ellipse">
            <a:avLst/>
          </a:prstGeom>
          <a:solidFill>
            <a:schemeClr val="accent2">
              <a:lumMod val="75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4" name="Ellipse 33">
            <a:extLst>
              <a:ext uri="{FF2B5EF4-FFF2-40B4-BE49-F238E27FC236}">
                <a16:creationId xmlns:a16="http://schemas.microsoft.com/office/drawing/2014/main" id="{D0AA7426-D0A9-1144-BDFB-A2CD3ABBF841}"/>
              </a:ext>
            </a:extLst>
          </p:cNvPr>
          <p:cNvSpPr/>
          <p:nvPr userDrawn="1"/>
        </p:nvSpPr>
        <p:spPr>
          <a:xfrm>
            <a:off x="2277316" y="2197540"/>
            <a:ext cx="1369516" cy="1369516"/>
          </a:xfrm>
          <a:prstGeom prst="ellipse">
            <a:avLst/>
          </a:prstGeom>
          <a:solidFill>
            <a:schemeClr val="accent4">
              <a:lumMod val="75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5" name="Ellipse 34">
            <a:extLst>
              <a:ext uri="{FF2B5EF4-FFF2-40B4-BE49-F238E27FC236}">
                <a16:creationId xmlns:a16="http://schemas.microsoft.com/office/drawing/2014/main" id="{3A541760-3579-3541-8582-EE306D55BFFB}"/>
              </a:ext>
            </a:extLst>
          </p:cNvPr>
          <p:cNvSpPr/>
          <p:nvPr userDrawn="1"/>
        </p:nvSpPr>
        <p:spPr>
          <a:xfrm>
            <a:off x="6559499" y="2197540"/>
            <a:ext cx="1364724" cy="1369516"/>
          </a:xfrm>
          <a:prstGeom prst="ellipse">
            <a:avLst/>
          </a:prstGeom>
          <a:solidFill>
            <a:schemeClr val="accent6">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6" name="Ellipse 35">
            <a:extLst>
              <a:ext uri="{FF2B5EF4-FFF2-40B4-BE49-F238E27FC236}">
                <a16:creationId xmlns:a16="http://schemas.microsoft.com/office/drawing/2014/main" id="{35A8E1DC-C43B-074B-8A90-6F9EABBB4BA4}"/>
              </a:ext>
            </a:extLst>
          </p:cNvPr>
          <p:cNvSpPr/>
          <p:nvPr userDrawn="1"/>
        </p:nvSpPr>
        <p:spPr>
          <a:xfrm>
            <a:off x="4412540"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7" name="Ellipse 36">
            <a:extLst>
              <a:ext uri="{FF2B5EF4-FFF2-40B4-BE49-F238E27FC236}">
                <a16:creationId xmlns:a16="http://schemas.microsoft.com/office/drawing/2014/main" id="{FEE3A366-64CF-F74B-92EE-2A831059C7E9}"/>
              </a:ext>
            </a:extLst>
          </p:cNvPr>
          <p:cNvSpPr/>
          <p:nvPr userDrawn="1"/>
        </p:nvSpPr>
        <p:spPr>
          <a:xfrm>
            <a:off x="8678119" y="2197540"/>
            <a:ext cx="1364724" cy="1369516"/>
          </a:xfrm>
          <a:prstGeom prst="ellipse">
            <a:avLst/>
          </a:prstGeom>
          <a:solidFill>
            <a:schemeClr val="accent5">
              <a:lumMod val="60000"/>
              <a:lumOff val="40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8" name="Ellipse 37">
            <a:extLst>
              <a:ext uri="{FF2B5EF4-FFF2-40B4-BE49-F238E27FC236}">
                <a16:creationId xmlns:a16="http://schemas.microsoft.com/office/drawing/2014/main" id="{AF57B189-54BE-4647-8C20-06C0DB75C419}"/>
              </a:ext>
            </a:extLst>
          </p:cNvPr>
          <p:cNvSpPr/>
          <p:nvPr userDrawn="1"/>
        </p:nvSpPr>
        <p:spPr>
          <a:xfrm>
            <a:off x="10822486"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9" name="Ellipse 38">
            <a:extLst>
              <a:ext uri="{FF2B5EF4-FFF2-40B4-BE49-F238E27FC236}">
                <a16:creationId xmlns:a16="http://schemas.microsoft.com/office/drawing/2014/main" id="{0AAF55E1-7B1E-D444-B87C-2908C39FEE77}"/>
              </a:ext>
            </a:extLst>
          </p:cNvPr>
          <p:cNvSpPr/>
          <p:nvPr userDrawn="1"/>
        </p:nvSpPr>
        <p:spPr>
          <a:xfrm>
            <a:off x="4412540" y="2196497"/>
            <a:ext cx="1369516" cy="1369516"/>
          </a:xfrm>
          <a:prstGeom prst="ellipse">
            <a:avLst/>
          </a:prstGeom>
          <a:solidFill>
            <a:schemeClr val="accent4">
              <a:lumMod val="40000"/>
              <a:lumOff val="6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0" name="Ellipse 39">
            <a:extLst>
              <a:ext uri="{FF2B5EF4-FFF2-40B4-BE49-F238E27FC236}">
                <a16:creationId xmlns:a16="http://schemas.microsoft.com/office/drawing/2014/main" id="{0C752DD5-E82A-4D49-B083-42200C07519A}"/>
              </a:ext>
            </a:extLst>
          </p:cNvPr>
          <p:cNvSpPr/>
          <p:nvPr userDrawn="1"/>
        </p:nvSpPr>
        <p:spPr>
          <a:xfrm>
            <a:off x="10822484" y="2196497"/>
            <a:ext cx="1369516" cy="1369516"/>
          </a:xfrm>
          <a:prstGeom prst="ellipse">
            <a:avLst/>
          </a:prstGeom>
          <a:solidFill>
            <a:schemeClr val="accent1">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1" name="AutoForm 110">
            <a:extLst>
              <a:ext uri="{FF2B5EF4-FFF2-40B4-BE49-F238E27FC236}">
                <a16:creationId xmlns:a16="http://schemas.microsoft.com/office/drawing/2014/main" id="{4740BF11-121E-FA4F-A0B2-545FE62EA0D2}"/>
              </a:ext>
            </a:extLst>
          </p:cNvPr>
          <p:cNvSpPr>
            <a:spLocks noChangeArrowheads="1"/>
          </p:cNvSpPr>
          <p:nvPr userDrawn="1"/>
        </p:nvSpPr>
        <p:spPr bwMode="auto">
          <a:xfrm>
            <a:off x="3646832"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2" name="AutoForm 110">
            <a:extLst>
              <a:ext uri="{FF2B5EF4-FFF2-40B4-BE49-F238E27FC236}">
                <a16:creationId xmlns:a16="http://schemas.microsoft.com/office/drawing/2014/main" id="{AFA85E8E-6A00-3044-BBBA-588898110DAE}"/>
              </a:ext>
            </a:extLst>
          </p:cNvPr>
          <p:cNvSpPr>
            <a:spLocks noChangeArrowheads="1"/>
          </p:cNvSpPr>
          <p:nvPr userDrawn="1"/>
        </p:nvSpPr>
        <p:spPr bwMode="auto">
          <a:xfrm>
            <a:off x="1500421"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3" name="AutoForm 110">
            <a:extLst>
              <a:ext uri="{FF2B5EF4-FFF2-40B4-BE49-F238E27FC236}">
                <a16:creationId xmlns:a16="http://schemas.microsoft.com/office/drawing/2014/main" id="{BD7D58B3-98A6-4649-8A78-96DF75261432}"/>
              </a:ext>
            </a:extLst>
          </p:cNvPr>
          <p:cNvSpPr>
            <a:spLocks noChangeArrowheads="1"/>
          </p:cNvSpPr>
          <p:nvPr userDrawn="1"/>
        </p:nvSpPr>
        <p:spPr bwMode="auto">
          <a:xfrm>
            <a:off x="5773806"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4" name="AutoForm 110">
            <a:extLst>
              <a:ext uri="{FF2B5EF4-FFF2-40B4-BE49-F238E27FC236}">
                <a16:creationId xmlns:a16="http://schemas.microsoft.com/office/drawing/2014/main" id="{99C182F0-8A7C-504A-9A54-449A83F388B6}"/>
              </a:ext>
            </a:extLst>
          </p:cNvPr>
          <p:cNvSpPr>
            <a:spLocks noChangeArrowheads="1"/>
          </p:cNvSpPr>
          <p:nvPr userDrawn="1"/>
        </p:nvSpPr>
        <p:spPr bwMode="auto">
          <a:xfrm>
            <a:off x="790280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5" name="AutoForm 110">
            <a:extLst>
              <a:ext uri="{FF2B5EF4-FFF2-40B4-BE49-F238E27FC236}">
                <a16:creationId xmlns:a16="http://schemas.microsoft.com/office/drawing/2014/main" id="{9D1051D0-507B-AD4A-B0AD-E475849C00B9}"/>
              </a:ext>
            </a:extLst>
          </p:cNvPr>
          <p:cNvSpPr>
            <a:spLocks noChangeArrowheads="1"/>
          </p:cNvSpPr>
          <p:nvPr userDrawn="1"/>
        </p:nvSpPr>
        <p:spPr bwMode="auto">
          <a:xfrm>
            <a:off x="1004971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8" name="Textplatzhalter 47">
            <a:extLst>
              <a:ext uri="{FF2B5EF4-FFF2-40B4-BE49-F238E27FC236}">
                <a16:creationId xmlns:a16="http://schemas.microsoft.com/office/drawing/2014/main" id="{C7AC686A-1508-BF48-911D-61D82AABC76B}"/>
              </a:ext>
            </a:extLst>
          </p:cNvPr>
          <p:cNvSpPr>
            <a:spLocks noGrp="1"/>
          </p:cNvSpPr>
          <p:nvPr>
            <p:ph type="body" sz="quarter" idx="10"/>
          </p:nvPr>
        </p:nvSpPr>
        <p:spPr>
          <a:xfrm>
            <a:off x="17066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49" name="Textplatzhalter 47">
            <a:extLst>
              <a:ext uri="{FF2B5EF4-FFF2-40B4-BE49-F238E27FC236}">
                <a16:creationId xmlns:a16="http://schemas.microsoft.com/office/drawing/2014/main" id="{B876D68E-F284-354A-92F8-5F77347449B8}"/>
              </a:ext>
            </a:extLst>
          </p:cNvPr>
          <p:cNvSpPr>
            <a:spLocks noGrp="1"/>
          </p:cNvSpPr>
          <p:nvPr>
            <p:ph type="body" sz="quarter" idx="11"/>
          </p:nvPr>
        </p:nvSpPr>
        <p:spPr>
          <a:xfrm>
            <a:off x="17066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0" name="Textplatzhalter 47">
            <a:extLst>
              <a:ext uri="{FF2B5EF4-FFF2-40B4-BE49-F238E27FC236}">
                <a16:creationId xmlns:a16="http://schemas.microsoft.com/office/drawing/2014/main" id="{72B3DBB3-1959-194A-B523-EB85330EEDEC}"/>
              </a:ext>
            </a:extLst>
          </p:cNvPr>
          <p:cNvSpPr>
            <a:spLocks noGrp="1"/>
          </p:cNvSpPr>
          <p:nvPr>
            <p:ph type="body" sz="quarter" idx="12"/>
          </p:nvPr>
        </p:nvSpPr>
        <p:spPr>
          <a:xfrm>
            <a:off x="2267819"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1" name="Textplatzhalter 47">
            <a:extLst>
              <a:ext uri="{FF2B5EF4-FFF2-40B4-BE49-F238E27FC236}">
                <a16:creationId xmlns:a16="http://schemas.microsoft.com/office/drawing/2014/main" id="{22B58263-52CE-A840-BE43-6EC1E908E01E}"/>
              </a:ext>
            </a:extLst>
          </p:cNvPr>
          <p:cNvSpPr>
            <a:spLocks noGrp="1"/>
          </p:cNvSpPr>
          <p:nvPr>
            <p:ph type="body" sz="quarter" idx="13"/>
          </p:nvPr>
        </p:nvSpPr>
        <p:spPr>
          <a:xfrm>
            <a:off x="2267819"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2" name="Textplatzhalter 47">
            <a:extLst>
              <a:ext uri="{FF2B5EF4-FFF2-40B4-BE49-F238E27FC236}">
                <a16:creationId xmlns:a16="http://schemas.microsoft.com/office/drawing/2014/main" id="{26EB032E-EC81-0A4B-B52C-8C2C4C3F2374}"/>
              </a:ext>
            </a:extLst>
          </p:cNvPr>
          <p:cNvSpPr>
            <a:spLocks noGrp="1"/>
          </p:cNvSpPr>
          <p:nvPr>
            <p:ph type="body" sz="quarter" idx="14"/>
          </p:nvPr>
        </p:nvSpPr>
        <p:spPr>
          <a:xfrm>
            <a:off x="43848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3" name="Textplatzhalter 47">
            <a:extLst>
              <a:ext uri="{FF2B5EF4-FFF2-40B4-BE49-F238E27FC236}">
                <a16:creationId xmlns:a16="http://schemas.microsoft.com/office/drawing/2014/main" id="{E142B6AC-952F-7848-BBE6-347DCB7B89DC}"/>
              </a:ext>
            </a:extLst>
          </p:cNvPr>
          <p:cNvSpPr>
            <a:spLocks noGrp="1"/>
          </p:cNvSpPr>
          <p:nvPr>
            <p:ph type="body" sz="quarter" idx="15"/>
          </p:nvPr>
        </p:nvSpPr>
        <p:spPr>
          <a:xfrm>
            <a:off x="43848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4" name="Textplatzhalter 47">
            <a:extLst>
              <a:ext uri="{FF2B5EF4-FFF2-40B4-BE49-F238E27FC236}">
                <a16:creationId xmlns:a16="http://schemas.microsoft.com/office/drawing/2014/main" id="{E0489ECC-6BF5-5B4E-90C3-BEE52E42473B}"/>
              </a:ext>
            </a:extLst>
          </p:cNvPr>
          <p:cNvSpPr>
            <a:spLocks noGrp="1"/>
          </p:cNvSpPr>
          <p:nvPr>
            <p:ph type="body" sz="quarter" idx="16"/>
          </p:nvPr>
        </p:nvSpPr>
        <p:spPr>
          <a:xfrm>
            <a:off x="6521768"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5" name="Textplatzhalter 47">
            <a:extLst>
              <a:ext uri="{FF2B5EF4-FFF2-40B4-BE49-F238E27FC236}">
                <a16:creationId xmlns:a16="http://schemas.microsoft.com/office/drawing/2014/main" id="{F5FDBE0B-BF91-454F-884E-BD1DBC7FBAD9}"/>
              </a:ext>
            </a:extLst>
          </p:cNvPr>
          <p:cNvSpPr>
            <a:spLocks noGrp="1"/>
          </p:cNvSpPr>
          <p:nvPr>
            <p:ph type="body" sz="quarter" idx="17"/>
          </p:nvPr>
        </p:nvSpPr>
        <p:spPr>
          <a:xfrm>
            <a:off x="6521768"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6" name="Textplatzhalter 47">
            <a:extLst>
              <a:ext uri="{FF2B5EF4-FFF2-40B4-BE49-F238E27FC236}">
                <a16:creationId xmlns:a16="http://schemas.microsoft.com/office/drawing/2014/main" id="{BFA5A588-B7EF-C54C-845B-1DE2DEB66411}"/>
              </a:ext>
            </a:extLst>
          </p:cNvPr>
          <p:cNvSpPr>
            <a:spLocks noGrp="1"/>
          </p:cNvSpPr>
          <p:nvPr>
            <p:ph type="body" sz="quarter" idx="18"/>
          </p:nvPr>
        </p:nvSpPr>
        <p:spPr>
          <a:xfrm>
            <a:off x="864874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7" name="Textplatzhalter 47">
            <a:extLst>
              <a:ext uri="{FF2B5EF4-FFF2-40B4-BE49-F238E27FC236}">
                <a16:creationId xmlns:a16="http://schemas.microsoft.com/office/drawing/2014/main" id="{EB929D32-6BE2-A740-9A19-3C58C9989F3F}"/>
              </a:ext>
            </a:extLst>
          </p:cNvPr>
          <p:cNvSpPr>
            <a:spLocks noGrp="1"/>
          </p:cNvSpPr>
          <p:nvPr>
            <p:ph type="body" sz="quarter" idx="19"/>
          </p:nvPr>
        </p:nvSpPr>
        <p:spPr>
          <a:xfrm>
            <a:off x="864874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8" name="Textplatzhalter 47">
            <a:extLst>
              <a:ext uri="{FF2B5EF4-FFF2-40B4-BE49-F238E27FC236}">
                <a16:creationId xmlns:a16="http://schemas.microsoft.com/office/drawing/2014/main" id="{28EEF54E-168F-DA4E-944A-F77FE6A16B24}"/>
              </a:ext>
            </a:extLst>
          </p:cNvPr>
          <p:cNvSpPr>
            <a:spLocks noGrp="1"/>
          </p:cNvSpPr>
          <p:nvPr>
            <p:ph type="body" sz="quarter" idx="20"/>
          </p:nvPr>
        </p:nvSpPr>
        <p:spPr>
          <a:xfrm>
            <a:off x="107856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9" name="Textplatzhalter 47">
            <a:extLst>
              <a:ext uri="{FF2B5EF4-FFF2-40B4-BE49-F238E27FC236}">
                <a16:creationId xmlns:a16="http://schemas.microsoft.com/office/drawing/2014/main" id="{198BA63D-3812-4B40-A56C-E9D3715494D9}"/>
              </a:ext>
            </a:extLst>
          </p:cNvPr>
          <p:cNvSpPr>
            <a:spLocks noGrp="1"/>
          </p:cNvSpPr>
          <p:nvPr>
            <p:ph type="body" sz="quarter" idx="21"/>
          </p:nvPr>
        </p:nvSpPr>
        <p:spPr>
          <a:xfrm>
            <a:off x="107856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61"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4068057"/>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2"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559499" y="4048248"/>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6" name="Freihandform 23" descr="Fragezeichensymbol"/>
          <p:cNvSpPr>
            <a:spLocks noEditPoints="1"/>
          </p:cNvSpPr>
          <p:nvPr userDrawn="1"/>
        </p:nvSpPr>
        <p:spPr bwMode="auto">
          <a:xfrm>
            <a:off x="11243645" y="2486630"/>
            <a:ext cx="533627" cy="720172"/>
          </a:xfrm>
          <a:custGeom>
            <a:avLst/>
            <a:gdLst/>
            <a:ahLst/>
            <a:cxnLst>
              <a:cxn ang="0">
                <a:pos x="357" y="1068"/>
              </a:cxn>
              <a:cxn ang="0">
                <a:pos x="364" y="975"/>
              </a:cxn>
              <a:cxn ang="0">
                <a:pos x="380" y="900"/>
              </a:cxn>
              <a:cxn ang="0">
                <a:pos x="430" y="808"/>
              </a:cxn>
              <a:cxn ang="0">
                <a:pos x="483" y="748"/>
              </a:cxn>
              <a:cxn ang="0">
                <a:pos x="662" y="591"/>
              </a:cxn>
              <a:cxn ang="0">
                <a:pos x="700" y="556"/>
              </a:cxn>
              <a:cxn ang="0">
                <a:pos x="737" y="507"/>
              </a:cxn>
              <a:cxn ang="0">
                <a:pos x="750" y="461"/>
              </a:cxn>
              <a:cxn ang="0">
                <a:pos x="748" y="432"/>
              </a:cxn>
              <a:cxn ang="0">
                <a:pos x="735" y="397"/>
              </a:cxn>
              <a:cxn ang="0">
                <a:pos x="715" y="368"/>
              </a:cxn>
              <a:cxn ang="0">
                <a:pos x="695" y="355"/>
              </a:cxn>
              <a:cxn ang="0">
                <a:pos x="656" y="340"/>
              </a:cxn>
              <a:cxn ang="0">
                <a:pos x="609" y="335"/>
              </a:cxn>
              <a:cxn ang="0">
                <a:pos x="572" y="338"/>
              </a:cxn>
              <a:cxn ang="0">
                <a:pos x="523" y="355"/>
              </a:cxn>
              <a:cxn ang="0">
                <a:pos x="481" y="386"/>
              </a:cxn>
              <a:cxn ang="0">
                <a:pos x="459" y="417"/>
              </a:cxn>
              <a:cxn ang="0">
                <a:pos x="433" y="479"/>
              </a:cxn>
              <a:cxn ang="0">
                <a:pos x="417" y="563"/>
              </a:cxn>
              <a:cxn ang="0">
                <a:pos x="7" y="455"/>
              </a:cxn>
              <a:cxn ang="0">
                <a:pos x="33" y="351"/>
              </a:cxn>
              <a:cxn ang="0">
                <a:pos x="64" y="280"/>
              </a:cxn>
              <a:cxn ang="0">
                <a:pos x="102" y="216"/>
              </a:cxn>
              <a:cxn ang="0">
                <a:pos x="150" y="157"/>
              </a:cxn>
              <a:cxn ang="0">
                <a:pos x="187" y="123"/>
              </a:cxn>
              <a:cxn ang="0">
                <a:pos x="251" y="79"/>
              </a:cxn>
              <a:cxn ang="0">
                <a:pos x="325" y="44"/>
              </a:cxn>
              <a:cxn ang="0">
                <a:pos x="410" y="18"/>
              </a:cxn>
              <a:cxn ang="0">
                <a:pos x="507" y="4"/>
              </a:cxn>
              <a:cxn ang="0">
                <a:pos x="614" y="0"/>
              </a:cxn>
              <a:cxn ang="0">
                <a:pos x="726" y="5"/>
              </a:cxn>
              <a:cxn ang="0">
                <a:pos x="872" y="38"/>
              </a:cxn>
              <a:cxn ang="0">
                <a:pos x="993" y="97"/>
              </a:cxn>
              <a:cxn ang="0">
                <a:pos x="1040" y="132"/>
              </a:cxn>
              <a:cxn ang="0">
                <a:pos x="1097" y="188"/>
              </a:cxn>
              <a:cxn ang="0">
                <a:pos x="1141" y="252"/>
              </a:cxn>
              <a:cxn ang="0">
                <a:pos x="1170" y="322"/>
              </a:cxn>
              <a:cxn ang="0">
                <a:pos x="1187" y="397"/>
              </a:cxn>
              <a:cxn ang="0">
                <a:pos x="1190" y="450"/>
              </a:cxn>
              <a:cxn ang="0">
                <a:pos x="1183" y="518"/>
              </a:cxn>
              <a:cxn ang="0">
                <a:pos x="1161" y="585"/>
              </a:cxn>
              <a:cxn ang="0">
                <a:pos x="1139" y="627"/>
              </a:cxn>
              <a:cxn ang="0">
                <a:pos x="1086" y="697"/>
              </a:cxn>
              <a:cxn ang="0">
                <a:pos x="1004" y="775"/>
              </a:cxn>
              <a:cxn ang="0">
                <a:pos x="933" y="836"/>
              </a:cxn>
              <a:cxn ang="0">
                <a:pos x="828" y="929"/>
              </a:cxn>
              <a:cxn ang="0">
                <a:pos x="795" y="973"/>
              </a:cxn>
              <a:cxn ang="0">
                <a:pos x="783" y="1002"/>
              </a:cxn>
              <a:cxn ang="0">
                <a:pos x="768" y="1070"/>
              </a:cxn>
              <a:cxn ang="0">
                <a:pos x="344" y="1218"/>
              </a:cxn>
              <a:cxn ang="0">
                <a:pos x="344" y="1606"/>
              </a:cxn>
            </a:cxnLst>
            <a:rect l="0" t="0" r="r" b="b"/>
            <a:pathLst>
              <a:path w="1190" h="1606">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chemeClr val="accent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rtl="0"/>
            <a:endParaRPr lang="de-DE"/>
          </a:p>
        </p:txBody>
      </p:sp>
      <p:sp>
        <p:nvSpPr>
          <p:cNvPr id="47" name="Freihandform 5" descr="Symbol für Puzzleteil"/>
          <p:cNvSpPr>
            <a:spLocks/>
          </p:cNvSpPr>
          <p:nvPr userDrawn="1"/>
        </p:nvSpPr>
        <p:spPr bwMode="auto">
          <a:xfrm rot="2700000">
            <a:off x="9057788" y="2456911"/>
            <a:ext cx="618906" cy="838665"/>
          </a:xfrm>
          <a:custGeom>
            <a:avLst/>
            <a:gdLst/>
            <a:ahLst/>
            <a:cxnLst>
              <a:cxn ang="0">
                <a:pos x="1886" y="656"/>
              </a:cxn>
              <a:cxn ang="0">
                <a:pos x="1838" y="614"/>
              </a:cxn>
              <a:cxn ang="0">
                <a:pos x="1560" y="638"/>
              </a:cxn>
              <a:cxn ang="0">
                <a:pos x="1300" y="610"/>
              </a:cxn>
              <a:cxn ang="0">
                <a:pos x="1176" y="546"/>
              </a:cxn>
              <a:cxn ang="0">
                <a:pos x="1106" y="476"/>
              </a:cxn>
              <a:cxn ang="0">
                <a:pos x="1118" y="376"/>
              </a:cxn>
              <a:cxn ang="0">
                <a:pos x="1122" y="190"/>
              </a:cxn>
              <a:cxn ang="0">
                <a:pos x="1024" y="38"/>
              </a:cxn>
              <a:cxn ang="0">
                <a:pos x="912" y="0"/>
              </a:cxn>
              <a:cxn ang="0">
                <a:pos x="786" y="42"/>
              </a:cxn>
              <a:cxn ang="0">
                <a:pos x="724" y="168"/>
              </a:cxn>
              <a:cxn ang="0">
                <a:pos x="734" y="296"/>
              </a:cxn>
              <a:cxn ang="0">
                <a:pos x="756" y="446"/>
              </a:cxn>
              <a:cxn ang="0">
                <a:pos x="668" y="518"/>
              </a:cxn>
              <a:cxn ang="0">
                <a:pos x="574" y="536"/>
              </a:cxn>
              <a:cxn ang="0">
                <a:pos x="320" y="472"/>
              </a:cxn>
              <a:cxn ang="0">
                <a:pos x="84" y="422"/>
              </a:cxn>
              <a:cxn ang="0">
                <a:pos x="68" y="748"/>
              </a:cxn>
              <a:cxn ang="0">
                <a:pos x="114" y="932"/>
              </a:cxn>
              <a:cxn ang="0">
                <a:pos x="178" y="974"/>
              </a:cxn>
              <a:cxn ang="0">
                <a:pos x="274" y="938"/>
              </a:cxn>
              <a:cxn ang="0">
                <a:pos x="350" y="952"/>
              </a:cxn>
              <a:cxn ang="0">
                <a:pos x="412" y="1024"/>
              </a:cxn>
              <a:cxn ang="0">
                <a:pos x="424" y="1194"/>
              </a:cxn>
              <a:cxn ang="0">
                <a:pos x="386" y="1426"/>
              </a:cxn>
              <a:cxn ang="0">
                <a:pos x="322" y="1496"/>
              </a:cxn>
              <a:cxn ang="0">
                <a:pos x="206" y="1484"/>
              </a:cxn>
              <a:cxn ang="0">
                <a:pos x="72" y="1424"/>
              </a:cxn>
              <a:cxn ang="0">
                <a:pos x="14" y="1456"/>
              </a:cxn>
              <a:cxn ang="0">
                <a:pos x="0" y="1536"/>
              </a:cxn>
              <a:cxn ang="0">
                <a:pos x="60" y="1874"/>
              </a:cxn>
              <a:cxn ang="0">
                <a:pos x="162" y="2044"/>
              </a:cxn>
              <a:cxn ang="0">
                <a:pos x="530" y="2052"/>
              </a:cxn>
              <a:cxn ang="0">
                <a:pos x="690" y="2092"/>
              </a:cxn>
              <a:cxn ang="0">
                <a:pos x="700" y="2140"/>
              </a:cxn>
              <a:cxn ang="0">
                <a:pos x="658" y="2322"/>
              </a:cxn>
              <a:cxn ang="0">
                <a:pos x="644" y="2470"/>
              </a:cxn>
              <a:cxn ang="0">
                <a:pos x="730" y="2576"/>
              </a:cxn>
              <a:cxn ang="0">
                <a:pos x="900" y="2598"/>
              </a:cxn>
              <a:cxn ang="0">
                <a:pos x="1044" y="2520"/>
              </a:cxn>
              <a:cxn ang="0">
                <a:pos x="1070" y="2370"/>
              </a:cxn>
              <a:cxn ang="0">
                <a:pos x="1030" y="2206"/>
              </a:cxn>
              <a:cxn ang="0">
                <a:pos x="1016" y="2142"/>
              </a:cxn>
              <a:cxn ang="0">
                <a:pos x="1082" y="2076"/>
              </a:cxn>
              <a:cxn ang="0">
                <a:pos x="1432" y="2040"/>
              </a:cxn>
              <a:cxn ang="0">
                <a:pos x="1740" y="1830"/>
              </a:cxn>
              <a:cxn ang="0">
                <a:pos x="1722" y="1686"/>
              </a:cxn>
              <a:cxn ang="0">
                <a:pos x="1646" y="1654"/>
              </a:cxn>
              <a:cxn ang="0">
                <a:pos x="1500" y="1650"/>
              </a:cxn>
              <a:cxn ang="0">
                <a:pos x="1430" y="1584"/>
              </a:cxn>
              <a:cxn ang="0">
                <a:pos x="1400" y="1464"/>
              </a:cxn>
              <a:cxn ang="0">
                <a:pos x="1426" y="1278"/>
              </a:cxn>
              <a:cxn ang="0">
                <a:pos x="1476" y="1174"/>
              </a:cxn>
              <a:cxn ang="0">
                <a:pos x="1540" y="1156"/>
              </a:cxn>
              <a:cxn ang="0">
                <a:pos x="1698" y="1236"/>
              </a:cxn>
              <a:cxn ang="0">
                <a:pos x="1776" y="1252"/>
              </a:cxn>
              <a:cxn ang="0">
                <a:pos x="1854" y="1176"/>
              </a:cxn>
              <a:cxn ang="0">
                <a:pos x="1906" y="990"/>
              </a:cxn>
            </a:cxnLst>
            <a:rect l="0" t="0" r="r" b="b"/>
            <a:pathLst>
              <a:path w="1912" h="260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chemeClr val="accent5">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100" b="1"/>
          </a:p>
        </p:txBody>
      </p:sp>
      <p:grpSp>
        <p:nvGrpSpPr>
          <p:cNvPr id="60" name="Gruppieren 54" descr="Diagrammsymbol"/>
          <p:cNvGrpSpPr/>
          <p:nvPr userDrawn="1"/>
        </p:nvGrpSpPr>
        <p:grpSpPr>
          <a:xfrm>
            <a:off x="6868293" y="2550009"/>
            <a:ext cx="714967" cy="609858"/>
            <a:chOff x="1490663" y="846138"/>
            <a:chExt cx="381000" cy="323850"/>
          </a:xfrm>
          <a:solidFill>
            <a:srgbClr val="FFFFFF"/>
          </a:solidFill>
        </p:grpSpPr>
        <p:sp>
          <p:nvSpPr>
            <p:cNvPr id="63" name="Freihandform 23"/>
            <p:cNvSpPr>
              <a:spLocks/>
            </p:cNvSpPr>
            <p:nvPr/>
          </p:nvSpPr>
          <p:spPr bwMode="auto">
            <a:xfrm>
              <a:off x="1490663" y="942975"/>
              <a:ext cx="381000" cy="227013"/>
            </a:xfrm>
            <a:custGeom>
              <a:avLst/>
              <a:gdLst/>
              <a:ahLst/>
              <a:cxnLst>
                <a:cxn ang="0">
                  <a:pos x="721" y="429"/>
                </a:cxn>
                <a:cxn ang="0">
                  <a:pos x="721" y="429"/>
                </a:cxn>
                <a:cxn ang="0">
                  <a:pos x="0" y="429"/>
                </a:cxn>
                <a:cxn ang="0">
                  <a:pos x="0" y="429"/>
                </a:cxn>
                <a:cxn ang="0">
                  <a:pos x="0" y="0"/>
                </a:cxn>
                <a:cxn ang="0">
                  <a:pos x="23" y="0"/>
                </a:cxn>
                <a:cxn ang="0">
                  <a:pos x="23" y="0"/>
                </a:cxn>
                <a:cxn ang="0">
                  <a:pos x="23" y="405"/>
                </a:cxn>
                <a:cxn ang="0">
                  <a:pos x="721" y="405"/>
                </a:cxn>
                <a:cxn ang="0">
                  <a:pos x="721" y="429"/>
                </a:cxn>
              </a:cxnLst>
              <a:rect l="0" t="0" r="r" b="b"/>
              <a:pathLst>
                <a:path w="721" h="429">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4" name="Rechteck 24"/>
            <p:cNvSpPr>
              <a:spLocks noChangeArrowheads="1"/>
            </p:cNvSpPr>
            <p:nvPr/>
          </p:nvSpPr>
          <p:spPr bwMode="auto">
            <a:xfrm>
              <a:off x="1524000" y="1055688"/>
              <a:ext cx="69850" cy="10318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700" b="1"/>
            </a:p>
          </p:txBody>
        </p:sp>
        <p:sp>
          <p:nvSpPr>
            <p:cNvPr id="65" name="Rechteck 25"/>
            <p:cNvSpPr>
              <a:spLocks noChangeArrowheads="1"/>
            </p:cNvSpPr>
            <p:nvPr/>
          </p:nvSpPr>
          <p:spPr bwMode="auto">
            <a:xfrm>
              <a:off x="1612900" y="987425"/>
              <a:ext cx="69850" cy="1714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1400" b="1"/>
            </a:p>
          </p:txBody>
        </p:sp>
        <p:sp>
          <p:nvSpPr>
            <p:cNvPr id="66" name="Rechteck 26"/>
            <p:cNvSpPr>
              <a:spLocks noChangeArrowheads="1"/>
            </p:cNvSpPr>
            <p:nvPr/>
          </p:nvSpPr>
          <p:spPr bwMode="auto">
            <a:xfrm>
              <a:off x="1701800" y="923925"/>
              <a:ext cx="69850" cy="2349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7" name="Rechteck 27"/>
            <p:cNvSpPr>
              <a:spLocks noChangeArrowheads="1"/>
            </p:cNvSpPr>
            <p:nvPr/>
          </p:nvSpPr>
          <p:spPr bwMode="auto">
            <a:xfrm>
              <a:off x="1790700" y="846138"/>
              <a:ext cx="69850" cy="31273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grpSp>
        <p:nvGrpSpPr>
          <p:cNvPr id="68" name="Gruppieren 365" descr="Glühbirnensymbol"/>
          <p:cNvGrpSpPr>
            <a:grpSpLocks noChangeAspect="1"/>
          </p:cNvGrpSpPr>
          <p:nvPr userDrawn="1"/>
        </p:nvGrpSpPr>
        <p:grpSpPr>
          <a:xfrm>
            <a:off x="4877828" y="2465504"/>
            <a:ext cx="463383" cy="816853"/>
            <a:chOff x="5102225" y="1727200"/>
            <a:chExt cx="2289175" cy="4035425"/>
          </a:xfrm>
          <a:solidFill>
            <a:srgbClr val="FFFFFF"/>
          </a:solidFill>
        </p:grpSpPr>
        <p:sp>
          <p:nvSpPr>
            <p:cNvPr id="69" name="Freihandform 44"/>
            <p:cNvSpPr>
              <a:spLocks/>
            </p:cNvSpPr>
            <p:nvPr/>
          </p:nvSpPr>
          <p:spPr bwMode="auto">
            <a:xfrm>
              <a:off x="5689600" y="4699000"/>
              <a:ext cx="1101725" cy="1063625"/>
            </a:xfrm>
            <a:custGeom>
              <a:avLst/>
              <a:gdLst/>
              <a:ahLst/>
              <a:cxnLst>
                <a:cxn ang="0">
                  <a:pos x="676" y="298"/>
                </a:cxn>
                <a:cxn ang="0">
                  <a:pos x="688" y="276"/>
                </a:cxn>
                <a:cxn ang="0">
                  <a:pos x="694" y="246"/>
                </a:cxn>
                <a:cxn ang="0">
                  <a:pos x="688" y="216"/>
                </a:cxn>
                <a:cxn ang="0">
                  <a:pos x="676" y="192"/>
                </a:cxn>
                <a:cxn ang="0">
                  <a:pos x="684" y="180"/>
                </a:cxn>
                <a:cxn ang="0">
                  <a:pos x="692" y="152"/>
                </a:cxn>
                <a:cxn ang="0">
                  <a:pos x="692" y="122"/>
                </a:cxn>
                <a:cxn ang="0">
                  <a:pos x="684" y="94"/>
                </a:cxn>
                <a:cxn ang="0">
                  <a:pos x="676" y="84"/>
                </a:cxn>
                <a:cxn ang="0">
                  <a:pos x="688" y="64"/>
                </a:cxn>
                <a:cxn ang="0">
                  <a:pos x="692" y="42"/>
                </a:cxn>
                <a:cxn ang="0">
                  <a:pos x="688" y="18"/>
                </a:cxn>
                <a:cxn ang="0">
                  <a:pos x="676" y="0"/>
                </a:cxn>
                <a:cxn ang="0">
                  <a:pos x="16" y="0"/>
                </a:cxn>
                <a:cxn ang="0">
                  <a:pos x="6" y="16"/>
                </a:cxn>
                <a:cxn ang="0">
                  <a:pos x="4" y="34"/>
                </a:cxn>
                <a:cxn ang="0">
                  <a:pos x="6" y="50"/>
                </a:cxn>
                <a:cxn ang="0">
                  <a:pos x="16" y="66"/>
                </a:cxn>
                <a:cxn ang="0">
                  <a:pos x="10" y="78"/>
                </a:cxn>
                <a:cxn ang="0">
                  <a:pos x="2" y="102"/>
                </a:cxn>
                <a:cxn ang="0">
                  <a:pos x="2" y="128"/>
                </a:cxn>
                <a:cxn ang="0">
                  <a:pos x="10" y="150"/>
                </a:cxn>
                <a:cxn ang="0">
                  <a:pos x="16" y="160"/>
                </a:cxn>
                <a:cxn ang="0">
                  <a:pos x="6" y="186"/>
                </a:cxn>
                <a:cxn ang="0">
                  <a:pos x="2" y="216"/>
                </a:cxn>
                <a:cxn ang="0">
                  <a:pos x="6" y="244"/>
                </a:cxn>
                <a:cxn ang="0">
                  <a:pos x="16" y="268"/>
                </a:cxn>
                <a:cxn ang="0">
                  <a:pos x="8" y="278"/>
                </a:cxn>
                <a:cxn ang="0">
                  <a:pos x="0" y="304"/>
                </a:cxn>
                <a:cxn ang="0">
                  <a:pos x="2" y="332"/>
                </a:cxn>
                <a:cxn ang="0">
                  <a:pos x="8" y="356"/>
                </a:cxn>
                <a:cxn ang="0">
                  <a:pos x="16" y="368"/>
                </a:cxn>
                <a:cxn ang="0">
                  <a:pos x="4" y="390"/>
                </a:cxn>
                <a:cxn ang="0">
                  <a:pos x="2" y="414"/>
                </a:cxn>
                <a:cxn ang="0">
                  <a:pos x="4" y="436"/>
                </a:cxn>
                <a:cxn ang="0">
                  <a:pos x="16" y="454"/>
                </a:cxn>
                <a:cxn ang="0">
                  <a:pos x="134" y="620"/>
                </a:cxn>
                <a:cxn ang="0">
                  <a:pos x="184" y="628"/>
                </a:cxn>
                <a:cxn ang="0">
                  <a:pos x="198" y="638"/>
                </a:cxn>
                <a:cxn ang="0">
                  <a:pos x="234" y="654"/>
                </a:cxn>
                <a:cxn ang="0">
                  <a:pos x="274" y="664"/>
                </a:cxn>
                <a:cxn ang="0">
                  <a:pos x="318" y="670"/>
                </a:cxn>
                <a:cxn ang="0">
                  <a:pos x="362" y="670"/>
                </a:cxn>
                <a:cxn ang="0">
                  <a:pos x="406" y="664"/>
                </a:cxn>
                <a:cxn ang="0">
                  <a:pos x="444" y="654"/>
                </a:cxn>
                <a:cxn ang="0">
                  <a:pos x="478" y="638"/>
                </a:cxn>
                <a:cxn ang="0">
                  <a:pos x="492" y="620"/>
                </a:cxn>
                <a:cxn ang="0">
                  <a:pos x="650" y="454"/>
                </a:cxn>
                <a:cxn ang="0">
                  <a:pos x="676" y="454"/>
                </a:cxn>
                <a:cxn ang="0">
                  <a:pos x="686" y="444"/>
                </a:cxn>
                <a:cxn ang="0">
                  <a:pos x="690" y="428"/>
                </a:cxn>
                <a:cxn ang="0">
                  <a:pos x="686" y="412"/>
                </a:cxn>
                <a:cxn ang="0">
                  <a:pos x="676" y="398"/>
                </a:cxn>
                <a:cxn ang="0">
                  <a:pos x="684" y="386"/>
                </a:cxn>
                <a:cxn ang="0">
                  <a:pos x="694" y="360"/>
                </a:cxn>
                <a:cxn ang="0">
                  <a:pos x="694" y="332"/>
                </a:cxn>
                <a:cxn ang="0">
                  <a:pos x="684" y="308"/>
                </a:cxn>
                <a:cxn ang="0">
                  <a:pos x="676" y="298"/>
                </a:cxn>
              </a:cxnLst>
              <a:rect l="0" t="0" r="r" b="b"/>
              <a:pathLst>
                <a:path w="694" h="67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800" b="1"/>
            </a:p>
          </p:txBody>
        </p:sp>
        <p:sp>
          <p:nvSpPr>
            <p:cNvPr id="70" name="Freihandform 45"/>
            <p:cNvSpPr>
              <a:spLocks noEditPoints="1"/>
            </p:cNvSpPr>
            <p:nvPr/>
          </p:nvSpPr>
          <p:spPr bwMode="auto">
            <a:xfrm>
              <a:off x="5102225" y="1727200"/>
              <a:ext cx="2289175" cy="2886075"/>
            </a:xfrm>
            <a:custGeom>
              <a:avLst/>
              <a:gdLst/>
              <a:ahLst/>
              <a:cxnLst>
                <a:cxn ang="0">
                  <a:pos x="354" y="1670"/>
                </a:cxn>
                <a:cxn ang="0">
                  <a:pos x="286" y="1428"/>
                </a:cxn>
                <a:cxn ang="0">
                  <a:pos x="180" y="1218"/>
                </a:cxn>
                <a:cxn ang="0">
                  <a:pos x="80" y="1062"/>
                </a:cxn>
                <a:cxn ang="0">
                  <a:pos x="22" y="904"/>
                </a:cxn>
                <a:cxn ang="0">
                  <a:pos x="0" y="732"/>
                </a:cxn>
                <a:cxn ang="0">
                  <a:pos x="0" y="710"/>
                </a:cxn>
                <a:cxn ang="0">
                  <a:pos x="26" y="546"/>
                </a:cxn>
                <a:cxn ang="0">
                  <a:pos x="94" y="370"/>
                </a:cxn>
                <a:cxn ang="0">
                  <a:pos x="194" y="226"/>
                </a:cxn>
                <a:cxn ang="0">
                  <a:pos x="320" y="118"/>
                </a:cxn>
                <a:cxn ang="0">
                  <a:pos x="466" y="44"/>
                </a:cxn>
                <a:cxn ang="0">
                  <a:pos x="622" y="6"/>
                </a:cxn>
                <a:cxn ang="0">
                  <a:pos x="718" y="0"/>
                </a:cxn>
                <a:cxn ang="0">
                  <a:pos x="876" y="16"/>
                </a:cxn>
                <a:cxn ang="0">
                  <a:pos x="1030" y="68"/>
                </a:cxn>
                <a:cxn ang="0">
                  <a:pos x="1168" y="156"/>
                </a:cxn>
                <a:cxn ang="0">
                  <a:pos x="1286" y="278"/>
                </a:cxn>
                <a:cxn ang="0">
                  <a:pos x="1376" y="434"/>
                </a:cxn>
                <a:cxn ang="0">
                  <a:pos x="1432" y="624"/>
                </a:cxn>
                <a:cxn ang="0">
                  <a:pos x="1442" y="714"/>
                </a:cxn>
                <a:cxn ang="0">
                  <a:pos x="1424" y="900"/>
                </a:cxn>
                <a:cxn ang="0">
                  <a:pos x="1354" y="1082"/>
                </a:cxn>
                <a:cxn ang="0">
                  <a:pos x="1298" y="1154"/>
                </a:cxn>
                <a:cxn ang="0">
                  <a:pos x="1174" y="1348"/>
                </a:cxn>
                <a:cxn ang="0">
                  <a:pos x="1090" y="1570"/>
                </a:cxn>
                <a:cxn ang="0">
                  <a:pos x="1066" y="1758"/>
                </a:cxn>
                <a:cxn ang="0">
                  <a:pos x="368" y="1818"/>
                </a:cxn>
                <a:cxn ang="0">
                  <a:pos x="994" y="1634"/>
                </a:cxn>
                <a:cxn ang="0">
                  <a:pos x="1064" y="1394"/>
                </a:cxn>
                <a:cxn ang="0">
                  <a:pos x="1180" y="1182"/>
                </a:cxn>
                <a:cxn ang="0">
                  <a:pos x="1286" y="1038"/>
                </a:cxn>
                <a:cxn ang="0">
                  <a:pos x="1346" y="882"/>
                </a:cxn>
                <a:cxn ang="0">
                  <a:pos x="1362" y="716"/>
                </a:cxn>
                <a:cxn ang="0">
                  <a:pos x="1336" y="564"/>
                </a:cxn>
                <a:cxn ang="0">
                  <a:pos x="1274" y="406"/>
                </a:cxn>
                <a:cxn ang="0">
                  <a:pos x="1182" y="280"/>
                </a:cxn>
                <a:cxn ang="0">
                  <a:pos x="1070" y="184"/>
                </a:cxn>
                <a:cxn ang="0">
                  <a:pos x="942" y="120"/>
                </a:cxn>
                <a:cxn ang="0">
                  <a:pos x="804" y="86"/>
                </a:cxn>
                <a:cxn ang="0">
                  <a:pos x="690" y="82"/>
                </a:cxn>
                <a:cxn ang="0">
                  <a:pos x="548" y="104"/>
                </a:cxn>
                <a:cxn ang="0">
                  <a:pos x="414" y="156"/>
                </a:cxn>
                <a:cxn ang="0">
                  <a:pos x="296" y="238"/>
                </a:cxn>
                <a:cxn ang="0">
                  <a:pos x="198" y="352"/>
                </a:cxn>
                <a:cxn ang="0">
                  <a:pos x="126" y="498"/>
                </a:cxn>
                <a:cxn ang="0">
                  <a:pos x="86" y="676"/>
                </a:cxn>
                <a:cxn ang="0">
                  <a:pos x="82" y="732"/>
                </a:cxn>
                <a:cxn ang="0">
                  <a:pos x="92" y="846"/>
                </a:cxn>
                <a:cxn ang="0">
                  <a:pos x="152" y="1026"/>
                </a:cxn>
                <a:cxn ang="0">
                  <a:pos x="292" y="1252"/>
                </a:cxn>
                <a:cxn ang="0">
                  <a:pos x="390" y="1474"/>
                </a:cxn>
                <a:cxn ang="0">
                  <a:pos x="444" y="1736"/>
                </a:cxn>
              </a:cxnLst>
              <a:rect l="0" t="0" r="r" b="b"/>
              <a:pathLst>
                <a:path w="1442" h="1818">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sp>
        <p:nvSpPr>
          <p:cNvPr id="71" name="Freihandform 71" descr="Zahnradsymbol"/>
          <p:cNvSpPr>
            <a:spLocks noEditPoints="1"/>
          </p:cNvSpPr>
          <p:nvPr userDrawn="1"/>
        </p:nvSpPr>
        <p:spPr bwMode="auto">
          <a:xfrm>
            <a:off x="2574221" y="2465504"/>
            <a:ext cx="828170" cy="813111"/>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chemeClr val="accent4">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72" name="Freihandform 18" descr="Flussdiagrammsymbol"/>
          <p:cNvSpPr>
            <a:spLocks/>
          </p:cNvSpPr>
          <p:nvPr userDrawn="1"/>
        </p:nvSpPr>
        <p:spPr bwMode="auto">
          <a:xfrm>
            <a:off x="343930" y="2518662"/>
            <a:ext cx="941787" cy="597062"/>
          </a:xfrm>
          <a:custGeom>
            <a:avLst/>
            <a:gdLst/>
            <a:ahLst/>
            <a:cxnLst>
              <a:cxn ang="0">
                <a:pos x="2952" y="1466"/>
              </a:cxn>
              <a:cxn ang="0">
                <a:pos x="2952" y="1102"/>
              </a:cxn>
              <a:cxn ang="0">
                <a:pos x="1727" y="1102"/>
              </a:cxn>
              <a:cxn ang="0">
                <a:pos x="1727" y="822"/>
              </a:cxn>
              <a:cxn ang="0">
                <a:pos x="2270" y="822"/>
              </a:cxn>
              <a:cxn ang="0">
                <a:pos x="2270" y="0"/>
              </a:cxn>
              <a:cxn ang="0">
                <a:pos x="1073" y="0"/>
              </a:cxn>
              <a:cxn ang="0">
                <a:pos x="1073" y="822"/>
              </a:cxn>
              <a:cxn ang="0">
                <a:pos x="1615" y="822"/>
              </a:cxn>
              <a:cxn ang="0">
                <a:pos x="1615" y="1102"/>
              </a:cxn>
              <a:cxn ang="0">
                <a:pos x="392" y="1102"/>
              </a:cxn>
              <a:cxn ang="0">
                <a:pos x="392" y="1466"/>
              </a:cxn>
              <a:cxn ang="0">
                <a:pos x="0" y="1466"/>
              </a:cxn>
              <a:cxn ang="0">
                <a:pos x="0" y="2120"/>
              </a:cxn>
              <a:cxn ang="0">
                <a:pos x="951" y="2120"/>
              </a:cxn>
              <a:cxn ang="0">
                <a:pos x="951" y="1466"/>
              </a:cxn>
              <a:cxn ang="0">
                <a:pos x="504" y="1466"/>
              </a:cxn>
              <a:cxn ang="0">
                <a:pos x="504" y="1214"/>
              </a:cxn>
              <a:cxn ang="0">
                <a:pos x="1615" y="1214"/>
              </a:cxn>
              <a:cxn ang="0">
                <a:pos x="1615" y="1466"/>
              </a:cxn>
              <a:cxn ang="0">
                <a:pos x="1196" y="1466"/>
              </a:cxn>
              <a:cxn ang="0">
                <a:pos x="1196" y="2120"/>
              </a:cxn>
              <a:cxn ang="0">
                <a:pos x="2147" y="2120"/>
              </a:cxn>
              <a:cxn ang="0">
                <a:pos x="2147" y="1466"/>
              </a:cxn>
              <a:cxn ang="0">
                <a:pos x="1727" y="1466"/>
              </a:cxn>
              <a:cxn ang="0">
                <a:pos x="1727" y="1214"/>
              </a:cxn>
              <a:cxn ang="0">
                <a:pos x="2840" y="1214"/>
              </a:cxn>
              <a:cxn ang="0">
                <a:pos x="2840" y="1466"/>
              </a:cxn>
              <a:cxn ang="0">
                <a:pos x="2393" y="1466"/>
              </a:cxn>
              <a:cxn ang="0">
                <a:pos x="2393" y="2120"/>
              </a:cxn>
              <a:cxn ang="0">
                <a:pos x="3344" y="2120"/>
              </a:cxn>
              <a:cxn ang="0">
                <a:pos x="3344" y="1466"/>
              </a:cxn>
              <a:cxn ang="0">
                <a:pos x="2952" y="1466"/>
              </a:cxn>
            </a:cxnLst>
            <a:rect l="0" t="0" r="r" b="b"/>
            <a:pathLst>
              <a:path w="3344" h="212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chemeClr val="accent2">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Tree>
    <p:extLst>
      <p:ext uri="{BB962C8B-B14F-4D97-AF65-F5344CB8AC3E}">
        <p14:creationId xmlns:p14="http://schemas.microsoft.com/office/powerpoint/2010/main" val="2545747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BE27CB52-5FCD-F146-AE98-5D36C008A7D9}"/>
              </a:ext>
            </a:extLst>
          </p:cNvPr>
          <p:cNvGrpSpPr/>
          <p:nvPr userDrawn="1"/>
        </p:nvGrpSpPr>
        <p:grpSpPr>
          <a:xfrm>
            <a:off x="914401" y="381000"/>
            <a:ext cx="10286999" cy="5898494"/>
            <a:chOff x="914401" y="381000"/>
            <a:chExt cx="10286999" cy="5898494"/>
          </a:xfrm>
        </p:grpSpPr>
        <p:sp>
          <p:nvSpPr>
            <p:cNvPr id="6" name="Freihandform 5">
              <a:extLst>
                <a:ext uri="{FF2B5EF4-FFF2-40B4-BE49-F238E27FC236}">
                  <a16:creationId xmlns:a16="http://schemas.microsoft.com/office/drawing/2014/main" id="{B2F99DF6-A203-9D44-9A6A-0AC1A58A2ED9}"/>
                </a:ext>
              </a:extLst>
            </p:cNvPr>
            <p:cNvSpPr>
              <a:spLocks/>
            </p:cNvSpPr>
            <p:nvPr/>
          </p:nvSpPr>
          <p:spPr bwMode="auto">
            <a:xfrm>
              <a:off x="9779656" y="381000"/>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7" name="Rechteck 6">
              <a:extLst>
                <a:ext uri="{FF2B5EF4-FFF2-40B4-BE49-F238E27FC236}">
                  <a16:creationId xmlns:a16="http://schemas.microsoft.com/office/drawing/2014/main" id="{8BA5C25D-8B04-E449-8398-ED746F8F13F8}"/>
                </a:ext>
              </a:extLst>
            </p:cNvPr>
            <p:cNvSpPr>
              <a:spLocks noChangeArrowheads="1"/>
            </p:cNvSpPr>
            <p:nvPr/>
          </p:nvSpPr>
          <p:spPr bwMode="auto">
            <a:xfrm>
              <a:off x="6701157" y="381000"/>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8" name="Rechteck 6">
              <a:extLst>
                <a:ext uri="{FF2B5EF4-FFF2-40B4-BE49-F238E27FC236}">
                  <a16:creationId xmlns:a16="http://schemas.microsoft.com/office/drawing/2014/main" id="{04B6911B-F297-B44C-8316-87E47393E11F}"/>
                </a:ext>
              </a:extLst>
            </p:cNvPr>
            <p:cNvSpPr>
              <a:spLocks noChangeArrowheads="1"/>
            </p:cNvSpPr>
            <p:nvPr/>
          </p:nvSpPr>
          <p:spPr bwMode="auto">
            <a:xfrm>
              <a:off x="3581400" y="381000"/>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9" name="Freihandform 5">
              <a:extLst>
                <a:ext uri="{FF2B5EF4-FFF2-40B4-BE49-F238E27FC236}">
                  <a16:creationId xmlns:a16="http://schemas.microsoft.com/office/drawing/2014/main" id="{0D5C4F43-367C-5343-8A38-57B3BAAE4B9D}"/>
                </a:ext>
              </a:extLst>
            </p:cNvPr>
            <p:cNvSpPr>
              <a:spLocks/>
            </p:cNvSpPr>
            <p:nvPr/>
          </p:nvSpPr>
          <p:spPr bwMode="auto">
            <a:xfrm flipV="1">
              <a:off x="9779656" y="1700886"/>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0" name="Rechteck 6">
              <a:extLst>
                <a:ext uri="{FF2B5EF4-FFF2-40B4-BE49-F238E27FC236}">
                  <a16:creationId xmlns:a16="http://schemas.microsoft.com/office/drawing/2014/main" id="{31A44D34-7D43-3041-BE40-47BC44365048}"/>
                </a:ext>
              </a:extLst>
            </p:cNvPr>
            <p:cNvSpPr>
              <a:spLocks noChangeArrowheads="1"/>
            </p:cNvSpPr>
            <p:nvPr/>
          </p:nvSpPr>
          <p:spPr bwMode="auto">
            <a:xfrm>
              <a:off x="7543800" y="2009108"/>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1" name="Rechteck 6">
              <a:extLst>
                <a:ext uri="{FF2B5EF4-FFF2-40B4-BE49-F238E27FC236}">
                  <a16:creationId xmlns:a16="http://schemas.microsoft.com/office/drawing/2014/main" id="{48C36294-54E6-784C-BF93-7B9ABCAECD6F}"/>
                </a:ext>
              </a:extLst>
            </p:cNvPr>
            <p:cNvSpPr>
              <a:spLocks noChangeArrowheads="1"/>
            </p:cNvSpPr>
            <p:nvPr/>
          </p:nvSpPr>
          <p:spPr bwMode="auto">
            <a:xfrm>
              <a:off x="4572000" y="2009108"/>
              <a:ext cx="29718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2" name="Rechteck 6">
              <a:extLst>
                <a:ext uri="{FF2B5EF4-FFF2-40B4-BE49-F238E27FC236}">
                  <a16:creationId xmlns:a16="http://schemas.microsoft.com/office/drawing/2014/main" id="{B120C752-BA15-9643-A94E-FB98A0B1084F}"/>
                </a:ext>
              </a:extLst>
            </p:cNvPr>
            <p:cNvSpPr>
              <a:spLocks noChangeArrowheads="1"/>
            </p:cNvSpPr>
            <p:nvPr/>
          </p:nvSpPr>
          <p:spPr bwMode="auto">
            <a:xfrm>
              <a:off x="2286000" y="2009108"/>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3" name="Freihandform 5">
              <a:extLst>
                <a:ext uri="{FF2B5EF4-FFF2-40B4-BE49-F238E27FC236}">
                  <a16:creationId xmlns:a16="http://schemas.microsoft.com/office/drawing/2014/main" id="{7A850F63-58A8-914F-B36B-53BD94BEEFE7}"/>
                </a:ext>
              </a:extLst>
            </p:cNvPr>
            <p:cNvSpPr>
              <a:spLocks/>
            </p:cNvSpPr>
            <p:nvPr/>
          </p:nvSpPr>
          <p:spPr bwMode="auto">
            <a:xfrm rot="10800000">
              <a:off x="914401"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4" name="Freihandform 5">
              <a:extLst>
                <a:ext uri="{FF2B5EF4-FFF2-40B4-BE49-F238E27FC236}">
                  <a16:creationId xmlns:a16="http://schemas.microsoft.com/office/drawing/2014/main" id="{661785BE-3E4A-B842-9021-2744E3BE0706}"/>
                </a:ext>
              </a:extLst>
            </p:cNvPr>
            <p:cNvSpPr>
              <a:spLocks/>
            </p:cNvSpPr>
            <p:nvPr/>
          </p:nvSpPr>
          <p:spPr bwMode="auto">
            <a:xfrm rot="10800000" flipV="1">
              <a:off x="914401" y="2009108"/>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5" name="Rechteck 6">
              <a:extLst>
                <a:ext uri="{FF2B5EF4-FFF2-40B4-BE49-F238E27FC236}">
                  <a16:creationId xmlns:a16="http://schemas.microsoft.com/office/drawing/2014/main" id="{728206F1-0590-3045-9EE1-3BBF4A1F3AE7}"/>
                </a:ext>
              </a:extLst>
            </p:cNvPr>
            <p:cNvSpPr>
              <a:spLocks noChangeArrowheads="1"/>
            </p:cNvSpPr>
            <p:nvPr/>
          </p:nvSpPr>
          <p:spPr bwMode="auto">
            <a:xfrm>
              <a:off x="4572000" y="3637217"/>
              <a:ext cx="2971800" cy="1013737"/>
            </a:xfrm>
            <a:prstGeom prst="rect">
              <a:avLst/>
            </a:pr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6" name="Rechteck 6">
              <a:extLst>
                <a:ext uri="{FF2B5EF4-FFF2-40B4-BE49-F238E27FC236}">
                  <a16:creationId xmlns:a16="http://schemas.microsoft.com/office/drawing/2014/main" id="{B2C863B8-6C48-CE4E-86C5-9D65612EBAFE}"/>
                </a:ext>
              </a:extLst>
            </p:cNvPr>
            <p:cNvSpPr>
              <a:spLocks noChangeArrowheads="1"/>
            </p:cNvSpPr>
            <p:nvPr/>
          </p:nvSpPr>
          <p:spPr bwMode="auto">
            <a:xfrm>
              <a:off x="2286000" y="3637217"/>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7" name="Rechteck 6">
              <a:extLst>
                <a:ext uri="{FF2B5EF4-FFF2-40B4-BE49-F238E27FC236}">
                  <a16:creationId xmlns:a16="http://schemas.microsoft.com/office/drawing/2014/main" id="{AAFC0E6B-47C3-8948-96A4-7A2BA65E65AD}"/>
                </a:ext>
              </a:extLst>
            </p:cNvPr>
            <p:cNvSpPr>
              <a:spLocks noChangeArrowheads="1"/>
            </p:cNvSpPr>
            <p:nvPr/>
          </p:nvSpPr>
          <p:spPr bwMode="auto">
            <a:xfrm>
              <a:off x="7543800" y="3637217"/>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8" name="Freihandform 6">
              <a:extLst>
                <a:ext uri="{FF2B5EF4-FFF2-40B4-BE49-F238E27FC236}">
                  <a16:creationId xmlns:a16="http://schemas.microsoft.com/office/drawing/2014/main" id="{DE3570BC-E748-824B-91B8-9E214DAC52E1}"/>
                </a:ext>
              </a:extLst>
            </p:cNvPr>
            <p:cNvSpPr>
              <a:spLocks/>
            </p:cNvSpPr>
            <p:nvPr/>
          </p:nvSpPr>
          <p:spPr bwMode="auto">
            <a:xfrm>
              <a:off x="1001345" y="381000"/>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9" name="Freihandform 5">
              <a:extLst>
                <a:ext uri="{FF2B5EF4-FFF2-40B4-BE49-F238E27FC236}">
                  <a16:creationId xmlns:a16="http://schemas.microsoft.com/office/drawing/2014/main" id="{513C581F-E365-4E44-8355-5CCFF1B3AAB5}"/>
                </a:ext>
              </a:extLst>
            </p:cNvPr>
            <p:cNvSpPr>
              <a:spLocks/>
            </p:cNvSpPr>
            <p:nvPr/>
          </p:nvSpPr>
          <p:spPr bwMode="auto">
            <a:xfrm>
              <a:off x="9779656" y="3637423"/>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0" name="Freihandform 5">
              <a:extLst>
                <a:ext uri="{FF2B5EF4-FFF2-40B4-BE49-F238E27FC236}">
                  <a16:creationId xmlns:a16="http://schemas.microsoft.com/office/drawing/2014/main" id="{B349D190-8F35-B646-88D3-9861D9316607}"/>
                </a:ext>
              </a:extLst>
            </p:cNvPr>
            <p:cNvSpPr>
              <a:spLocks/>
            </p:cNvSpPr>
            <p:nvPr/>
          </p:nvSpPr>
          <p:spPr bwMode="auto">
            <a:xfrm flipV="1">
              <a:off x="9779656" y="4957309"/>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1" name="Rechteck 6">
              <a:extLst>
                <a:ext uri="{FF2B5EF4-FFF2-40B4-BE49-F238E27FC236}">
                  <a16:creationId xmlns:a16="http://schemas.microsoft.com/office/drawing/2014/main" id="{3725277D-9044-3C48-BDCE-4986AA12B7BB}"/>
                </a:ext>
              </a:extLst>
            </p:cNvPr>
            <p:cNvSpPr>
              <a:spLocks noChangeArrowheads="1"/>
            </p:cNvSpPr>
            <p:nvPr/>
          </p:nvSpPr>
          <p:spPr bwMode="auto">
            <a:xfrm>
              <a:off x="6701157" y="5265531"/>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2" name="Rechteck 6">
              <a:extLst>
                <a:ext uri="{FF2B5EF4-FFF2-40B4-BE49-F238E27FC236}">
                  <a16:creationId xmlns:a16="http://schemas.microsoft.com/office/drawing/2014/main" id="{4ABF5809-C05D-9E41-8FD3-CBFCBD7D43BF}"/>
                </a:ext>
              </a:extLst>
            </p:cNvPr>
            <p:cNvSpPr>
              <a:spLocks noChangeArrowheads="1"/>
            </p:cNvSpPr>
            <p:nvPr/>
          </p:nvSpPr>
          <p:spPr bwMode="auto">
            <a:xfrm>
              <a:off x="3581400" y="5265531"/>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3" name="Freihandform 6">
              <a:extLst>
                <a:ext uri="{FF2B5EF4-FFF2-40B4-BE49-F238E27FC236}">
                  <a16:creationId xmlns:a16="http://schemas.microsoft.com/office/drawing/2014/main" id="{BF93E815-6D33-CC40-8B9F-4C1C0C4EF015}"/>
                </a:ext>
              </a:extLst>
            </p:cNvPr>
            <p:cNvSpPr>
              <a:spLocks/>
            </p:cNvSpPr>
            <p:nvPr/>
          </p:nvSpPr>
          <p:spPr bwMode="auto">
            <a:xfrm>
              <a:off x="1001345" y="5265325"/>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7" name="Rechteck 66">
              <a:extLst>
                <a:ext uri="{FF2B5EF4-FFF2-40B4-BE49-F238E27FC236}">
                  <a16:creationId xmlns:a16="http://schemas.microsoft.com/office/drawing/2014/main" id="{8BA5C25D-8B04-E449-8398-ED746F8F13F8}"/>
                </a:ext>
              </a:extLst>
            </p:cNvPr>
            <p:cNvSpPr>
              <a:spLocks noChangeArrowheads="1"/>
            </p:cNvSpPr>
            <p:nvPr userDrawn="1"/>
          </p:nvSpPr>
          <p:spPr bwMode="auto">
            <a:xfrm>
              <a:off x="6749285" y="381000"/>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8" name="Freihandform 5">
              <a:extLst>
                <a:ext uri="{FF2B5EF4-FFF2-40B4-BE49-F238E27FC236}">
                  <a16:creationId xmlns:a16="http://schemas.microsoft.com/office/drawing/2014/main" id="{7A850F63-58A8-914F-B36B-53BD94BEEFE7}"/>
                </a:ext>
              </a:extLst>
            </p:cNvPr>
            <p:cNvSpPr>
              <a:spLocks/>
            </p:cNvSpPr>
            <p:nvPr userDrawn="1"/>
          </p:nvSpPr>
          <p:spPr bwMode="auto">
            <a:xfrm rot="10800000">
              <a:off x="962529"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9" name="Rechteck 6">
              <a:extLst>
                <a:ext uri="{FF2B5EF4-FFF2-40B4-BE49-F238E27FC236}">
                  <a16:creationId xmlns:a16="http://schemas.microsoft.com/office/drawing/2014/main" id="{4ABF5809-C05D-9E41-8FD3-CBFCBD7D43BF}"/>
                </a:ext>
              </a:extLst>
            </p:cNvPr>
            <p:cNvSpPr>
              <a:spLocks noChangeArrowheads="1"/>
            </p:cNvSpPr>
            <p:nvPr userDrawn="1"/>
          </p:nvSpPr>
          <p:spPr bwMode="auto">
            <a:xfrm>
              <a:off x="3629528" y="5265531"/>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grpSp>
      <p:sp>
        <p:nvSpPr>
          <p:cNvPr id="26" name="Textplatzhalter 25">
            <a:extLst>
              <a:ext uri="{FF2B5EF4-FFF2-40B4-BE49-F238E27FC236}">
                <a16:creationId xmlns:a16="http://schemas.microsoft.com/office/drawing/2014/main" id="{B5DB475C-570C-0741-AE08-FF2AC73C4D96}"/>
              </a:ext>
            </a:extLst>
          </p:cNvPr>
          <p:cNvSpPr>
            <a:spLocks noGrp="1"/>
          </p:cNvSpPr>
          <p:nvPr>
            <p:ph type="body" sz="quarter" idx="10"/>
          </p:nvPr>
        </p:nvSpPr>
        <p:spPr>
          <a:xfrm>
            <a:off x="1977148" y="45567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1" name="Textplatzhalter 30">
            <a:extLst>
              <a:ext uri="{FF2B5EF4-FFF2-40B4-BE49-F238E27FC236}">
                <a16:creationId xmlns:a16="http://schemas.microsoft.com/office/drawing/2014/main" id="{A7976A92-7A4D-E44C-A0BC-00D844E5DC2D}"/>
              </a:ext>
            </a:extLst>
          </p:cNvPr>
          <p:cNvSpPr>
            <a:spLocks noGrp="1"/>
          </p:cNvSpPr>
          <p:nvPr>
            <p:ph type="body" sz="quarter" idx="11"/>
          </p:nvPr>
        </p:nvSpPr>
        <p:spPr>
          <a:xfrm>
            <a:off x="1981200" y="70354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2" name="Textplatzhalter 25">
            <a:extLst>
              <a:ext uri="{FF2B5EF4-FFF2-40B4-BE49-F238E27FC236}">
                <a16:creationId xmlns:a16="http://schemas.microsoft.com/office/drawing/2014/main" id="{6A05A9C5-0E13-B84C-99F1-55C3654E2A5E}"/>
              </a:ext>
            </a:extLst>
          </p:cNvPr>
          <p:cNvSpPr>
            <a:spLocks noGrp="1"/>
          </p:cNvSpPr>
          <p:nvPr>
            <p:ph type="body" sz="quarter" idx="12"/>
          </p:nvPr>
        </p:nvSpPr>
        <p:spPr>
          <a:xfrm>
            <a:off x="37874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3" name="Textplatzhalter 30">
            <a:extLst>
              <a:ext uri="{FF2B5EF4-FFF2-40B4-BE49-F238E27FC236}">
                <a16:creationId xmlns:a16="http://schemas.microsoft.com/office/drawing/2014/main" id="{1DBB0CF0-A1A4-CE4D-A441-A9BE0438D880}"/>
              </a:ext>
            </a:extLst>
          </p:cNvPr>
          <p:cNvSpPr>
            <a:spLocks noGrp="1"/>
          </p:cNvSpPr>
          <p:nvPr>
            <p:ph type="body" sz="quarter" idx="13"/>
          </p:nvPr>
        </p:nvSpPr>
        <p:spPr>
          <a:xfrm>
            <a:off x="3791527" y="70354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4" name="Textplatzhalter 25">
            <a:extLst>
              <a:ext uri="{FF2B5EF4-FFF2-40B4-BE49-F238E27FC236}">
                <a16:creationId xmlns:a16="http://schemas.microsoft.com/office/drawing/2014/main" id="{EB140318-B0A5-5541-9A49-E4C65AD70FD9}"/>
              </a:ext>
            </a:extLst>
          </p:cNvPr>
          <p:cNvSpPr>
            <a:spLocks noGrp="1"/>
          </p:cNvSpPr>
          <p:nvPr>
            <p:ph type="body" sz="quarter" idx="14"/>
          </p:nvPr>
        </p:nvSpPr>
        <p:spPr>
          <a:xfrm>
            <a:off x="69370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5" name="Textplatzhalter 30">
            <a:extLst>
              <a:ext uri="{FF2B5EF4-FFF2-40B4-BE49-F238E27FC236}">
                <a16:creationId xmlns:a16="http://schemas.microsoft.com/office/drawing/2014/main" id="{8DB73B70-08EE-414C-ADF5-DF5B276D361D}"/>
              </a:ext>
            </a:extLst>
          </p:cNvPr>
          <p:cNvSpPr>
            <a:spLocks noGrp="1"/>
          </p:cNvSpPr>
          <p:nvPr>
            <p:ph type="body" sz="quarter" idx="15"/>
          </p:nvPr>
        </p:nvSpPr>
        <p:spPr>
          <a:xfrm>
            <a:off x="6941126" y="70354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6" name="Textplatzhalter 25">
            <a:extLst>
              <a:ext uri="{FF2B5EF4-FFF2-40B4-BE49-F238E27FC236}">
                <a16:creationId xmlns:a16="http://schemas.microsoft.com/office/drawing/2014/main" id="{BEE9AEBC-8DC2-2D48-B210-63E837706E1A}"/>
              </a:ext>
            </a:extLst>
          </p:cNvPr>
          <p:cNvSpPr>
            <a:spLocks noGrp="1"/>
          </p:cNvSpPr>
          <p:nvPr>
            <p:ph type="body" sz="quarter" idx="16"/>
          </p:nvPr>
        </p:nvSpPr>
        <p:spPr>
          <a:xfrm>
            <a:off x="10014963" y="7389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7" name="Textplatzhalter 30">
            <a:extLst>
              <a:ext uri="{FF2B5EF4-FFF2-40B4-BE49-F238E27FC236}">
                <a16:creationId xmlns:a16="http://schemas.microsoft.com/office/drawing/2014/main" id="{76410E08-BB9A-F847-909A-BCAAF79CF27F}"/>
              </a:ext>
            </a:extLst>
          </p:cNvPr>
          <p:cNvSpPr>
            <a:spLocks noGrp="1"/>
          </p:cNvSpPr>
          <p:nvPr>
            <p:ph type="body" sz="quarter" idx="17"/>
          </p:nvPr>
        </p:nvSpPr>
        <p:spPr>
          <a:xfrm>
            <a:off x="10019015" y="9867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9" name="Textplatzhalter 25">
            <a:extLst>
              <a:ext uri="{FF2B5EF4-FFF2-40B4-BE49-F238E27FC236}">
                <a16:creationId xmlns:a16="http://schemas.microsoft.com/office/drawing/2014/main" id="{690BF716-5243-B247-A3A7-86186B18CC54}"/>
              </a:ext>
            </a:extLst>
          </p:cNvPr>
          <p:cNvSpPr>
            <a:spLocks noGrp="1"/>
          </p:cNvSpPr>
          <p:nvPr>
            <p:ph type="body" sz="quarter" idx="18"/>
          </p:nvPr>
        </p:nvSpPr>
        <p:spPr>
          <a:xfrm>
            <a:off x="9979947" y="1782845"/>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0" name="Textplatzhalter 30">
            <a:extLst>
              <a:ext uri="{FF2B5EF4-FFF2-40B4-BE49-F238E27FC236}">
                <a16:creationId xmlns:a16="http://schemas.microsoft.com/office/drawing/2014/main" id="{8C5EE851-3E5C-3F4D-9420-2ABCC1A44242}"/>
              </a:ext>
            </a:extLst>
          </p:cNvPr>
          <p:cNvSpPr>
            <a:spLocks noGrp="1"/>
          </p:cNvSpPr>
          <p:nvPr>
            <p:ph type="body" sz="quarter" idx="19"/>
          </p:nvPr>
        </p:nvSpPr>
        <p:spPr>
          <a:xfrm>
            <a:off x="9983999" y="2030707"/>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1" name="Textplatzhalter 25">
            <a:extLst>
              <a:ext uri="{FF2B5EF4-FFF2-40B4-BE49-F238E27FC236}">
                <a16:creationId xmlns:a16="http://schemas.microsoft.com/office/drawing/2014/main" id="{2186EDF5-C869-EA41-9C4E-6E82C7A91B22}"/>
              </a:ext>
            </a:extLst>
          </p:cNvPr>
          <p:cNvSpPr>
            <a:spLocks noGrp="1"/>
          </p:cNvSpPr>
          <p:nvPr>
            <p:ph type="body" sz="quarter" idx="20"/>
          </p:nvPr>
        </p:nvSpPr>
        <p:spPr>
          <a:xfrm>
            <a:off x="7616943" y="2078738"/>
            <a:ext cx="21126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2" name="Textplatzhalter 30">
            <a:extLst>
              <a:ext uri="{FF2B5EF4-FFF2-40B4-BE49-F238E27FC236}">
                <a16:creationId xmlns:a16="http://schemas.microsoft.com/office/drawing/2014/main" id="{67D1694C-F69E-BE44-B95E-57E013014EEA}"/>
              </a:ext>
            </a:extLst>
          </p:cNvPr>
          <p:cNvSpPr>
            <a:spLocks noGrp="1"/>
          </p:cNvSpPr>
          <p:nvPr>
            <p:ph type="body" sz="quarter" idx="21"/>
          </p:nvPr>
        </p:nvSpPr>
        <p:spPr>
          <a:xfrm>
            <a:off x="7620000" y="2326600"/>
            <a:ext cx="2109621"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3" name="Textplatzhalter 25">
            <a:extLst>
              <a:ext uri="{FF2B5EF4-FFF2-40B4-BE49-F238E27FC236}">
                <a16:creationId xmlns:a16="http://schemas.microsoft.com/office/drawing/2014/main" id="{42D28A37-B695-C344-A64D-FC45297DADFA}"/>
              </a:ext>
            </a:extLst>
          </p:cNvPr>
          <p:cNvSpPr>
            <a:spLocks noGrp="1"/>
          </p:cNvSpPr>
          <p:nvPr>
            <p:ph type="body" sz="quarter" idx="22"/>
          </p:nvPr>
        </p:nvSpPr>
        <p:spPr>
          <a:xfrm>
            <a:off x="5067674" y="2078738"/>
            <a:ext cx="2337641"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4" name="Textplatzhalter 30">
            <a:extLst>
              <a:ext uri="{FF2B5EF4-FFF2-40B4-BE49-F238E27FC236}">
                <a16:creationId xmlns:a16="http://schemas.microsoft.com/office/drawing/2014/main" id="{6CE9677C-98EC-AB4A-8701-5D92C2D7A54F}"/>
              </a:ext>
            </a:extLst>
          </p:cNvPr>
          <p:cNvSpPr>
            <a:spLocks noGrp="1"/>
          </p:cNvSpPr>
          <p:nvPr>
            <p:ph type="body" sz="quarter" idx="23"/>
          </p:nvPr>
        </p:nvSpPr>
        <p:spPr>
          <a:xfrm>
            <a:off x="5071726" y="2326600"/>
            <a:ext cx="2337641"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5" name="Textplatzhalter 25">
            <a:extLst>
              <a:ext uri="{FF2B5EF4-FFF2-40B4-BE49-F238E27FC236}">
                <a16:creationId xmlns:a16="http://schemas.microsoft.com/office/drawing/2014/main" id="{B3D23E3D-796F-D34B-9210-9174D150D575}"/>
              </a:ext>
            </a:extLst>
          </p:cNvPr>
          <p:cNvSpPr>
            <a:spLocks noGrp="1"/>
          </p:cNvSpPr>
          <p:nvPr>
            <p:ph type="body" sz="quarter" idx="24"/>
          </p:nvPr>
        </p:nvSpPr>
        <p:spPr>
          <a:xfrm>
            <a:off x="2406244" y="2078738"/>
            <a:ext cx="208953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6" name="Textplatzhalter 30">
            <a:extLst>
              <a:ext uri="{FF2B5EF4-FFF2-40B4-BE49-F238E27FC236}">
                <a16:creationId xmlns:a16="http://schemas.microsoft.com/office/drawing/2014/main" id="{671AE421-0AC3-DC4A-AC91-E75C8CED10C0}"/>
              </a:ext>
            </a:extLst>
          </p:cNvPr>
          <p:cNvSpPr>
            <a:spLocks noGrp="1"/>
          </p:cNvSpPr>
          <p:nvPr>
            <p:ph type="body" sz="quarter" idx="25"/>
          </p:nvPr>
        </p:nvSpPr>
        <p:spPr>
          <a:xfrm>
            <a:off x="2409287" y="2326600"/>
            <a:ext cx="2086513"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7" name="Textplatzhalter 25">
            <a:extLst>
              <a:ext uri="{FF2B5EF4-FFF2-40B4-BE49-F238E27FC236}">
                <a16:creationId xmlns:a16="http://schemas.microsoft.com/office/drawing/2014/main" id="{3DC2A67C-BA03-7041-B79A-28B23C472623}"/>
              </a:ext>
            </a:extLst>
          </p:cNvPr>
          <p:cNvSpPr>
            <a:spLocks noGrp="1"/>
          </p:cNvSpPr>
          <p:nvPr>
            <p:ph type="body" sz="quarter" idx="26"/>
          </p:nvPr>
        </p:nvSpPr>
        <p:spPr>
          <a:xfrm>
            <a:off x="1178804" y="229400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8" name="Textplatzhalter 30">
            <a:extLst>
              <a:ext uri="{FF2B5EF4-FFF2-40B4-BE49-F238E27FC236}">
                <a16:creationId xmlns:a16="http://schemas.microsoft.com/office/drawing/2014/main" id="{87C1FA06-5702-0E4B-AC29-450C9B469022}"/>
              </a:ext>
            </a:extLst>
          </p:cNvPr>
          <p:cNvSpPr>
            <a:spLocks noGrp="1"/>
          </p:cNvSpPr>
          <p:nvPr>
            <p:ph type="body" sz="quarter" idx="27"/>
          </p:nvPr>
        </p:nvSpPr>
        <p:spPr>
          <a:xfrm>
            <a:off x="1182856" y="254186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9" name="Textplatzhalter 25">
            <a:extLst>
              <a:ext uri="{FF2B5EF4-FFF2-40B4-BE49-F238E27FC236}">
                <a16:creationId xmlns:a16="http://schemas.microsoft.com/office/drawing/2014/main" id="{A6172F7F-D625-B848-A23D-AC74258C5F22}"/>
              </a:ext>
            </a:extLst>
          </p:cNvPr>
          <p:cNvSpPr>
            <a:spLocks noGrp="1"/>
          </p:cNvSpPr>
          <p:nvPr>
            <p:ph type="body" sz="quarter" idx="28"/>
          </p:nvPr>
        </p:nvSpPr>
        <p:spPr>
          <a:xfrm>
            <a:off x="1140294" y="3440159"/>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0" name="Textplatzhalter 30">
            <a:extLst>
              <a:ext uri="{FF2B5EF4-FFF2-40B4-BE49-F238E27FC236}">
                <a16:creationId xmlns:a16="http://schemas.microsoft.com/office/drawing/2014/main" id="{74349B84-A38B-384C-BE16-7B18D3172545}"/>
              </a:ext>
            </a:extLst>
          </p:cNvPr>
          <p:cNvSpPr>
            <a:spLocks noGrp="1"/>
          </p:cNvSpPr>
          <p:nvPr>
            <p:ph type="body" sz="quarter" idx="29"/>
          </p:nvPr>
        </p:nvSpPr>
        <p:spPr>
          <a:xfrm>
            <a:off x="1144346" y="3688021"/>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1" name="Textplatzhalter 25">
            <a:extLst>
              <a:ext uri="{FF2B5EF4-FFF2-40B4-BE49-F238E27FC236}">
                <a16:creationId xmlns:a16="http://schemas.microsoft.com/office/drawing/2014/main" id="{53464D34-16AF-CF4B-9413-5A7E59930ED5}"/>
              </a:ext>
            </a:extLst>
          </p:cNvPr>
          <p:cNvSpPr>
            <a:spLocks noGrp="1"/>
          </p:cNvSpPr>
          <p:nvPr>
            <p:ph type="body" sz="quarter" idx="30"/>
          </p:nvPr>
        </p:nvSpPr>
        <p:spPr>
          <a:xfrm>
            <a:off x="5071726" y="3709418"/>
            <a:ext cx="1870430"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2" name="Textplatzhalter 30">
            <a:extLst>
              <a:ext uri="{FF2B5EF4-FFF2-40B4-BE49-F238E27FC236}">
                <a16:creationId xmlns:a16="http://schemas.microsoft.com/office/drawing/2014/main" id="{5C00727B-E1E9-C145-9A5F-06352EAAF8AC}"/>
              </a:ext>
            </a:extLst>
          </p:cNvPr>
          <p:cNvSpPr>
            <a:spLocks noGrp="1"/>
          </p:cNvSpPr>
          <p:nvPr>
            <p:ph type="body" sz="quarter" idx="31"/>
          </p:nvPr>
        </p:nvSpPr>
        <p:spPr>
          <a:xfrm>
            <a:off x="5075778" y="3957280"/>
            <a:ext cx="1870430"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3" name="Textplatzhalter 25">
            <a:extLst>
              <a:ext uri="{FF2B5EF4-FFF2-40B4-BE49-F238E27FC236}">
                <a16:creationId xmlns:a16="http://schemas.microsoft.com/office/drawing/2014/main" id="{8BA549E7-AC75-AA41-A620-092D507C1BCB}"/>
              </a:ext>
            </a:extLst>
          </p:cNvPr>
          <p:cNvSpPr>
            <a:spLocks noGrp="1"/>
          </p:cNvSpPr>
          <p:nvPr>
            <p:ph type="body" sz="quarter" idx="32"/>
          </p:nvPr>
        </p:nvSpPr>
        <p:spPr>
          <a:xfrm>
            <a:off x="241234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4" name="Textplatzhalter 30">
            <a:extLst>
              <a:ext uri="{FF2B5EF4-FFF2-40B4-BE49-F238E27FC236}">
                <a16:creationId xmlns:a16="http://schemas.microsoft.com/office/drawing/2014/main" id="{901D0D0F-2057-274E-9334-0BDFDD8975A0}"/>
              </a:ext>
            </a:extLst>
          </p:cNvPr>
          <p:cNvSpPr>
            <a:spLocks noGrp="1"/>
          </p:cNvSpPr>
          <p:nvPr>
            <p:ph type="body" sz="quarter" idx="33"/>
          </p:nvPr>
        </p:nvSpPr>
        <p:spPr>
          <a:xfrm>
            <a:off x="241639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5" name="Textplatzhalter 25">
            <a:extLst>
              <a:ext uri="{FF2B5EF4-FFF2-40B4-BE49-F238E27FC236}">
                <a16:creationId xmlns:a16="http://schemas.microsoft.com/office/drawing/2014/main" id="{98088848-43C5-0748-A068-E561874340BF}"/>
              </a:ext>
            </a:extLst>
          </p:cNvPr>
          <p:cNvSpPr>
            <a:spLocks noGrp="1"/>
          </p:cNvSpPr>
          <p:nvPr>
            <p:ph type="body" sz="quarter" idx="34"/>
          </p:nvPr>
        </p:nvSpPr>
        <p:spPr>
          <a:xfrm>
            <a:off x="764728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6" name="Textplatzhalter 30">
            <a:extLst>
              <a:ext uri="{FF2B5EF4-FFF2-40B4-BE49-F238E27FC236}">
                <a16:creationId xmlns:a16="http://schemas.microsoft.com/office/drawing/2014/main" id="{AFB6D5F1-CFF2-AE41-A794-3DA200E188AC}"/>
              </a:ext>
            </a:extLst>
          </p:cNvPr>
          <p:cNvSpPr>
            <a:spLocks noGrp="1"/>
          </p:cNvSpPr>
          <p:nvPr>
            <p:ph type="body" sz="quarter" idx="35"/>
          </p:nvPr>
        </p:nvSpPr>
        <p:spPr>
          <a:xfrm>
            <a:off x="765133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7" name="Textplatzhalter 25">
            <a:extLst>
              <a:ext uri="{FF2B5EF4-FFF2-40B4-BE49-F238E27FC236}">
                <a16:creationId xmlns:a16="http://schemas.microsoft.com/office/drawing/2014/main" id="{C23503DA-BAB3-E142-96D4-E1C5DED1BBC1}"/>
              </a:ext>
            </a:extLst>
          </p:cNvPr>
          <p:cNvSpPr>
            <a:spLocks noGrp="1"/>
          </p:cNvSpPr>
          <p:nvPr>
            <p:ph type="body" sz="quarter" idx="36"/>
          </p:nvPr>
        </p:nvSpPr>
        <p:spPr>
          <a:xfrm>
            <a:off x="9983999" y="40155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8" name="Textplatzhalter 30">
            <a:extLst>
              <a:ext uri="{FF2B5EF4-FFF2-40B4-BE49-F238E27FC236}">
                <a16:creationId xmlns:a16="http://schemas.microsoft.com/office/drawing/2014/main" id="{A18AF3A6-012F-E946-82A7-FC28273D995A}"/>
              </a:ext>
            </a:extLst>
          </p:cNvPr>
          <p:cNvSpPr>
            <a:spLocks noGrp="1"/>
          </p:cNvSpPr>
          <p:nvPr>
            <p:ph type="body" sz="quarter" idx="37"/>
          </p:nvPr>
        </p:nvSpPr>
        <p:spPr>
          <a:xfrm>
            <a:off x="9988051" y="42633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9" name="Textplatzhalter 25">
            <a:extLst>
              <a:ext uri="{FF2B5EF4-FFF2-40B4-BE49-F238E27FC236}">
                <a16:creationId xmlns:a16="http://schemas.microsoft.com/office/drawing/2014/main" id="{6EB289C5-6287-B044-AD9B-A01310746A58}"/>
              </a:ext>
            </a:extLst>
          </p:cNvPr>
          <p:cNvSpPr>
            <a:spLocks noGrp="1"/>
          </p:cNvSpPr>
          <p:nvPr>
            <p:ph type="body" sz="quarter" idx="38"/>
          </p:nvPr>
        </p:nvSpPr>
        <p:spPr>
          <a:xfrm>
            <a:off x="10009974" y="505244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0" name="Textplatzhalter 30">
            <a:extLst>
              <a:ext uri="{FF2B5EF4-FFF2-40B4-BE49-F238E27FC236}">
                <a16:creationId xmlns:a16="http://schemas.microsoft.com/office/drawing/2014/main" id="{7C7E16A3-1EBC-754A-BB7B-D239BF5C6F96}"/>
              </a:ext>
            </a:extLst>
          </p:cNvPr>
          <p:cNvSpPr>
            <a:spLocks noGrp="1"/>
          </p:cNvSpPr>
          <p:nvPr>
            <p:ph type="body" sz="quarter" idx="39"/>
          </p:nvPr>
        </p:nvSpPr>
        <p:spPr>
          <a:xfrm>
            <a:off x="10014026" y="530030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1" name="Textplatzhalter 25">
            <a:extLst>
              <a:ext uri="{FF2B5EF4-FFF2-40B4-BE49-F238E27FC236}">
                <a16:creationId xmlns:a16="http://schemas.microsoft.com/office/drawing/2014/main" id="{4E9BA4E9-F591-2544-A097-62D6A482E90A}"/>
              </a:ext>
            </a:extLst>
          </p:cNvPr>
          <p:cNvSpPr>
            <a:spLocks noGrp="1"/>
          </p:cNvSpPr>
          <p:nvPr>
            <p:ph type="body" sz="quarter" idx="40"/>
          </p:nvPr>
        </p:nvSpPr>
        <p:spPr>
          <a:xfrm>
            <a:off x="379001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2" name="Textplatzhalter 30">
            <a:extLst>
              <a:ext uri="{FF2B5EF4-FFF2-40B4-BE49-F238E27FC236}">
                <a16:creationId xmlns:a16="http://schemas.microsoft.com/office/drawing/2014/main" id="{2CD3D6A6-31C4-1441-9451-8FFF3E8124A0}"/>
              </a:ext>
            </a:extLst>
          </p:cNvPr>
          <p:cNvSpPr>
            <a:spLocks noGrp="1"/>
          </p:cNvSpPr>
          <p:nvPr>
            <p:ph type="body" sz="quarter" idx="41"/>
          </p:nvPr>
        </p:nvSpPr>
        <p:spPr>
          <a:xfrm>
            <a:off x="3794066" y="558796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3" name="Textplatzhalter 25">
            <a:extLst>
              <a:ext uri="{FF2B5EF4-FFF2-40B4-BE49-F238E27FC236}">
                <a16:creationId xmlns:a16="http://schemas.microsoft.com/office/drawing/2014/main" id="{16305EA5-7C89-1745-8ABF-DC5EDA1285C9}"/>
              </a:ext>
            </a:extLst>
          </p:cNvPr>
          <p:cNvSpPr>
            <a:spLocks noGrp="1"/>
          </p:cNvSpPr>
          <p:nvPr>
            <p:ph type="body" sz="quarter" idx="42"/>
          </p:nvPr>
        </p:nvSpPr>
        <p:spPr>
          <a:xfrm>
            <a:off x="694215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4" name="Textplatzhalter 30">
            <a:extLst>
              <a:ext uri="{FF2B5EF4-FFF2-40B4-BE49-F238E27FC236}">
                <a16:creationId xmlns:a16="http://schemas.microsoft.com/office/drawing/2014/main" id="{AC65B23F-D2DD-B046-B6AC-7FBDDE5AE36A}"/>
              </a:ext>
            </a:extLst>
          </p:cNvPr>
          <p:cNvSpPr>
            <a:spLocks noGrp="1"/>
          </p:cNvSpPr>
          <p:nvPr>
            <p:ph type="body" sz="quarter" idx="43"/>
          </p:nvPr>
        </p:nvSpPr>
        <p:spPr>
          <a:xfrm>
            <a:off x="6946207" y="558796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5" name="Textplatzhalter 25">
            <a:extLst>
              <a:ext uri="{FF2B5EF4-FFF2-40B4-BE49-F238E27FC236}">
                <a16:creationId xmlns:a16="http://schemas.microsoft.com/office/drawing/2014/main" id="{6D90CB77-963D-A047-961E-E9FCFF2DC7B6}"/>
              </a:ext>
            </a:extLst>
          </p:cNvPr>
          <p:cNvSpPr>
            <a:spLocks noGrp="1"/>
          </p:cNvSpPr>
          <p:nvPr>
            <p:ph type="body" sz="quarter" idx="44"/>
          </p:nvPr>
        </p:nvSpPr>
        <p:spPr>
          <a:xfrm>
            <a:off x="1977148" y="534009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6" name="Textplatzhalter 30">
            <a:extLst>
              <a:ext uri="{FF2B5EF4-FFF2-40B4-BE49-F238E27FC236}">
                <a16:creationId xmlns:a16="http://schemas.microsoft.com/office/drawing/2014/main" id="{48805874-27D7-0C47-824E-243C35891BCC}"/>
              </a:ext>
            </a:extLst>
          </p:cNvPr>
          <p:cNvSpPr>
            <a:spLocks noGrp="1"/>
          </p:cNvSpPr>
          <p:nvPr>
            <p:ph type="body" sz="quarter" idx="45"/>
          </p:nvPr>
        </p:nvSpPr>
        <p:spPr>
          <a:xfrm>
            <a:off x="1981200" y="558796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Tree>
    <p:extLst>
      <p:ext uri="{BB962C8B-B14F-4D97-AF65-F5344CB8AC3E}">
        <p14:creationId xmlns:p14="http://schemas.microsoft.com/office/powerpoint/2010/main" val="596352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0631F54-D530-4403-AEE1-BE2233351EE7}"/>
              </a:ext>
            </a:extLst>
          </p:cNvPr>
          <p:cNvSpPr/>
          <p:nvPr/>
        </p:nvSpPr>
        <p:spPr bwMode="auto">
          <a:xfrm>
            <a:off x="0" y="5867400"/>
            <a:ext cx="12192000" cy="571500"/>
          </a:xfrm>
          <a:prstGeom prst="rect">
            <a:avLst/>
          </a:prstGeom>
          <a:gradFill flip="none" rotWithShape="1">
            <a:gsLst>
              <a:gs pos="0">
                <a:schemeClr val="bg1">
                  <a:lumMod val="85000"/>
                </a:schemeClr>
              </a:gs>
              <a:gs pos="100000">
                <a:schemeClr val="bg1"/>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rtl="0"/>
            <a:endParaRPr lang="de-DE" noProof="0"/>
          </a:p>
        </p:txBody>
      </p:sp>
      <p:sp>
        <p:nvSpPr>
          <p:cNvPr id="9" name="Linie 5">
            <a:extLst>
              <a:ext uri="{FF2B5EF4-FFF2-40B4-BE49-F238E27FC236}">
                <a16:creationId xmlns:a16="http://schemas.microsoft.com/office/drawing/2014/main" id="{61B8C521-5D73-45FE-B47A-06AC6E45BD85}"/>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0" name="Linie 6">
            <a:extLst>
              <a:ext uri="{FF2B5EF4-FFF2-40B4-BE49-F238E27FC236}">
                <a16:creationId xmlns:a16="http://schemas.microsoft.com/office/drawing/2014/main" id="{17D6A544-22BA-409A-9884-411C6B4D7BF6}"/>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1" name="Linie 7">
            <a:extLst>
              <a:ext uri="{FF2B5EF4-FFF2-40B4-BE49-F238E27FC236}">
                <a16:creationId xmlns:a16="http://schemas.microsoft.com/office/drawing/2014/main" id="{E440C1BE-D65B-4CF4-BF7A-F36CD7D069C1}"/>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2" name="Freihandform 8">
            <a:extLst>
              <a:ext uri="{FF2B5EF4-FFF2-40B4-BE49-F238E27FC236}">
                <a16:creationId xmlns:a16="http://schemas.microsoft.com/office/drawing/2014/main" id="{E853FC93-62E0-4007-B1D3-D62DAE9BB5D7}"/>
              </a:ext>
            </a:extLst>
          </p:cNvPr>
          <p:cNvSpPr>
            <a:spLocks/>
          </p:cNvSpPr>
          <p:nvPr/>
        </p:nvSpPr>
        <p:spPr bwMode="auto">
          <a:xfrm>
            <a:off x="5088720" y="843566"/>
            <a:ext cx="1007280" cy="2280634"/>
          </a:xfrm>
          <a:custGeom>
            <a:avLst/>
            <a:gdLst/>
            <a:ahLst/>
            <a:cxnLst>
              <a:cxn ang="0">
                <a:pos x="641" y="566"/>
              </a:cxn>
              <a:cxn ang="0">
                <a:pos x="641" y="566"/>
              </a:cxn>
              <a:cxn ang="0">
                <a:pos x="598" y="485"/>
              </a:cxn>
              <a:cxn ang="0">
                <a:pos x="598" y="485"/>
              </a:cxn>
              <a:cxn ang="0">
                <a:pos x="564" y="422"/>
              </a:cxn>
              <a:cxn ang="0">
                <a:pos x="526" y="359"/>
              </a:cxn>
              <a:cxn ang="0">
                <a:pos x="526" y="359"/>
              </a:cxn>
              <a:cxn ang="0">
                <a:pos x="488" y="297"/>
              </a:cxn>
              <a:cxn ang="0">
                <a:pos x="446" y="236"/>
              </a:cxn>
              <a:cxn ang="0">
                <a:pos x="446" y="236"/>
              </a:cxn>
              <a:cxn ang="0">
                <a:pos x="402" y="176"/>
              </a:cxn>
              <a:cxn ang="0">
                <a:pos x="356" y="116"/>
              </a:cxn>
              <a:cxn ang="0">
                <a:pos x="356" y="116"/>
              </a:cxn>
              <a:cxn ang="0">
                <a:pos x="332" y="86"/>
              </a:cxn>
              <a:cxn ang="0">
                <a:pos x="306" y="57"/>
              </a:cxn>
              <a:cxn ang="0">
                <a:pos x="281" y="29"/>
              </a:cxn>
              <a:cxn ang="0">
                <a:pos x="252" y="0"/>
              </a:cxn>
              <a:cxn ang="0">
                <a:pos x="252" y="0"/>
              </a:cxn>
              <a:cxn ang="0">
                <a:pos x="246" y="40"/>
              </a:cxn>
              <a:cxn ang="0">
                <a:pos x="242" y="79"/>
              </a:cxn>
              <a:cxn ang="0">
                <a:pos x="238" y="117"/>
              </a:cxn>
              <a:cxn ang="0">
                <a:pos x="236" y="156"/>
              </a:cxn>
              <a:cxn ang="0">
                <a:pos x="236" y="156"/>
              </a:cxn>
              <a:cxn ang="0">
                <a:pos x="233" y="230"/>
              </a:cxn>
              <a:cxn ang="0">
                <a:pos x="233" y="304"/>
              </a:cxn>
              <a:cxn ang="0">
                <a:pos x="233" y="304"/>
              </a:cxn>
              <a:cxn ang="0">
                <a:pos x="236" y="379"/>
              </a:cxn>
              <a:cxn ang="0">
                <a:pos x="241" y="452"/>
              </a:cxn>
              <a:cxn ang="0">
                <a:pos x="241" y="452"/>
              </a:cxn>
              <a:cxn ang="0">
                <a:pos x="248" y="525"/>
              </a:cxn>
              <a:cxn ang="0">
                <a:pos x="258" y="596"/>
              </a:cxn>
              <a:cxn ang="0">
                <a:pos x="258" y="596"/>
              </a:cxn>
              <a:cxn ang="0">
                <a:pos x="271" y="686"/>
              </a:cxn>
              <a:cxn ang="0">
                <a:pos x="271" y="686"/>
              </a:cxn>
              <a:cxn ang="0">
                <a:pos x="236" y="703"/>
              </a:cxn>
              <a:cxn ang="0">
                <a:pos x="202" y="720"/>
              </a:cxn>
              <a:cxn ang="0">
                <a:pos x="168" y="739"/>
              </a:cxn>
              <a:cxn ang="0">
                <a:pos x="135" y="759"/>
              </a:cxn>
              <a:cxn ang="0">
                <a:pos x="100" y="781"/>
              </a:cxn>
              <a:cxn ang="0">
                <a:pos x="68" y="802"/>
              </a:cxn>
              <a:cxn ang="0">
                <a:pos x="33" y="825"/>
              </a:cxn>
              <a:cxn ang="0">
                <a:pos x="0" y="848"/>
              </a:cxn>
              <a:cxn ang="0">
                <a:pos x="954" y="2160"/>
              </a:cxn>
              <a:cxn ang="0">
                <a:pos x="954" y="537"/>
              </a:cxn>
              <a:cxn ang="0">
                <a:pos x="954" y="537"/>
              </a:cxn>
              <a:cxn ang="0">
                <a:pos x="914" y="539"/>
              </a:cxn>
              <a:cxn ang="0">
                <a:pos x="872" y="540"/>
              </a:cxn>
              <a:cxn ang="0">
                <a:pos x="834" y="542"/>
              </a:cxn>
              <a:cxn ang="0">
                <a:pos x="794" y="545"/>
              </a:cxn>
              <a:cxn ang="0">
                <a:pos x="755" y="549"/>
              </a:cxn>
              <a:cxn ang="0">
                <a:pos x="717" y="553"/>
              </a:cxn>
              <a:cxn ang="0">
                <a:pos x="678" y="559"/>
              </a:cxn>
              <a:cxn ang="0">
                <a:pos x="641" y="566"/>
              </a:cxn>
              <a:cxn ang="0">
                <a:pos x="641" y="566"/>
              </a:cxn>
            </a:cxnLst>
            <a:rect l="0" t="0" r="r" b="b"/>
            <a:pathLst>
              <a:path w="954" h="216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3" name="Freihandform 9">
            <a:extLst>
              <a:ext uri="{FF2B5EF4-FFF2-40B4-BE49-F238E27FC236}">
                <a16:creationId xmlns:a16="http://schemas.microsoft.com/office/drawing/2014/main" id="{A6727DDE-CBCF-4AFD-AB74-A919724802A8}"/>
              </a:ext>
            </a:extLst>
          </p:cNvPr>
          <p:cNvSpPr>
            <a:spLocks/>
          </p:cNvSpPr>
          <p:nvPr/>
        </p:nvSpPr>
        <p:spPr bwMode="auto">
          <a:xfrm>
            <a:off x="4156406" y="1714642"/>
            <a:ext cx="1939595" cy="1409559"/>
          </a:xfrm>
          <a:custGeom>
            <a:avLst/>
            <a:gdLst/>
            <a:ahLst/>
            <a:cxnLst>
              <a:cxn ang="0">
                <a:pos x="1837" y="1335"/>
              </a:cxn>
              <a:cxn ang="0">
                <a:pos x="883" y="23"/>
              </a:cxn>
              <a:cxn ang="0">
                <a:pos x="883" y="23"/>
              </a:cxn>
              <a:cxn ang="0">
                <a:pos x="850" y="47"/>
              </a:cxn>
              <a:cxn ang="0">
                <a:pos x="819" y="71"/>
              </a:cxn>
              <a:cxn ang="0">
                <a:pos x="788" y="97"/>
              </a:cxn>
              <a:cxn ang="0">
                <a:pos x="757" y="123"/>
              </a:cxn>
              <a:cxn ang="0">
                <a:pos x="729" y="149"/>
              </a:cxn>
              <a:cxn ang="0">
                <a:pos x="700" y="176"/>
              </a:cxn>
              <a:cxn ang="0">
                <a:pos x="673" y="203"/>
              </a:cxn>
              <a:cxn ang="0">
                <a:pos x="646" y="230"/>
              </a:cxn>
              <a:cxn ang="0">
                <a:pos x="646" y="230"/>
              </a:cxn>
              <a:cxn ang="0">
                <a:pos x="564" y="189"/>
              </a:cxn>
              <a:cxn ang="0">
                <a:pos x="564" y="189"/>
              </a:cxn>
              <a:cxn ang="0">
                <a:pos x="499" y="159"/>
              </a:cxn>
              <a:cxn ang="0">
                <a:pos x="499" y="159"/>
              </a:cxn>
              <a:cxn ang="0">
                <a:pos x="433" y="128"/>
              </a:cxn>
              <a:cxn ang="0">
                <a:pos x="433" y="128"/>
              </a:cxn>
              <a:cxn ang="0">
                <a:pos x="364" y="101"/>
              </a:cxn>
              <a:cxn ang="0">
                <a:pos x="296" y="77"/>
              </a:cxn>
              <a:cxn ang="0">
                <a:pos x="296" y="77"/>
              </a:cxn>
              <a:cxn ang="0">
                <a:pos x="224" y="53"/>
              </a:cxn>
              <a:cxn ang="0">
                <a:pos x="151" y="33"/>
              </a:cxn>
              <a:cxn ang="0">
                <a:pos x="151" y="33"/>
              </a:cxn>
              <a:cxn ang="0">
                <a:pos x="115" y="23"/>
              </a:cxn>
              <a:cxn ang="0">
                <a:pos x="77" y="14"/>
              </a:cxn>
              <a:cxn ang="0">
                <a:pos x="38" y="7"/>
              </a:cxn>
              <a:cxn ang="0">
                <a:pos x="0" y="0"/>
              </a:cxn>
              <a:cxn ang="0">
                <a:pos x="0" y="0"/>
              </a:cxn>
              <a:cxn ang="0">
                <a:pos x="17" y="36"/>
              </a:cxn>
              <a:cxn ang="0">
                <a:pos x="37" y="70"/>
              </a:cxn>
              <a:cxn ang="0">
                <a:pos x="57" y="103"/>
              </a:cxn>
              <a:cxn ang="0">
                <a:pos x="77" y="136"/>
              </a:cxn>
              <a:cxn ang="0">
                <a:pos x="77" y="136"/>
              </a:cxn>
              <a:cxn ang="0">
                <a:pos x="118" y="199"/>
              </a:cxn>
              <a:cxn ang="0">
                <a:pos x="163" y="259"/>
              </a:cxn>
              <a:cxn ang="0">
                <a:pos x="163" y="259"/>
              </a:cxn>
              <a:cxn ang="0">
                <a:pos x="208" y="316"/>
              </a:cxn>
              <a:cxn ang="0">
                <a:pos x="256" y="373"/>
              </a:cxn>
              <a:cxn ang="0">
                <a:pos x="256" y="373"/>
              </a:cxn>
              <a:cxn ang="0">
                <a:pos x="304" y="427"/>
              </a:cxn>
              <a:cxn ang="0">
                <a:pos x="304" y="427"/>
              </a:cxn>
              <a:cxn ang="0">
                <a:pos x="353" y="480"/>
              </a:cxn>
              <a:cxn ang="0">
                <a:pos x="353" y="480"/>
              </a:cxn>
              <a:cxn ang="0">
                <a:pos x="417" y="544"/>
              </a:cxn>
              <a:cxn ang="0">
                <a:pos x="417" y="544"/>
              </a:cxn>
              <a:cxn ang="0">
                <a:pos x="400" y="579"/>
              </a:cxn>
              <a:cxn ang="0">
                <a:pos x="383" y="613"/>
              </a:cxn>
              <a:cxn ang="0">
                <a:pos x="366" y="649"/>
              </a:cxn>
              <a:cxn ang="0">
                <a:pos x="350" y="685"/>
              </a:cxn>
              <a:cxn ang="0">
                <a:pos x="336" y="720"/>
              </a:cxn>
              <a:cxn ang="0">
                <a:pos x="320" y="757"/>
              </a:cxn>
              <a:cxn ang="0">
                <a:pos x="307" y="796"/>
              </a:cxn>
              <a:cxn ang="0">
                <a:pos x="294" y="835"/>
              </a:cxn>
              <a:cxn ang="0">
                <a:pos x="1837" y="1335"/>
              </a:cxn>
            </a:cxnLst>
            <a:rect l="0" t="0" r="r" b="b"/>
            <a:pathLst>
              <a:path w="1837" h="1335">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4" name="Freihandform 10">
            <a:extLst>
              <a:ext uri="{FF2B5EF4-FFF2-40B4-BE49-F238E27FC236}">
                <a16:creationId xmlns:a16="http://schemas.microsoft.com/office/drawing/2014/main" id="{A50C05C2-C008-4147-8385-88CA1DA4F5EE}"/>
              </a:ext>
            </a:extLst>
          </p:cNvPr>
          <p:cNvSpPr>
            <a:spLocks/>
          </p:cNvSpPr>
          <p:nvPr/>
        </p:nvSpPr>
        <p:spPr bwMode="auto">
          <a:xfrm>
            <a:off x="3697111" y="2596275"/>
            <a:ext cx="2398889" cy="1057961"/>
          </a:xfrm>
          <a:custGeom>
            <a:avLst/>
            <a:gdLst/>
            <a:ahLst/>
            <a:cxnLst>
              <a:cxn ang="0">
                <a:pos x="2272" y="500"/>
              </a:cxn>
              <a:cxn ang="0">
                <a:pos x="729" y="0"/>
              </a:cxn>
              <a:cxn ang="0">
                <a:pos x="729" y="0"/>
              </a:cxn>
              <a:cxn ang="0">
                <a:pos x="716" y="38"/>
              </a:cxn>
              <a:cxn ang="0">
                <a:pos x="706" y="77"/>
              </a:cxn>
              <a:cxn ang="0">
                <a:pos x="695" y="115"/>
              </a:cxn>
              <a:cxn ang="0">
                <a:pos x="686" y="153"/>
              </a:cxn>
              <a:cxn ang="0">
                <a:pos x="678" y="191"/>
              </a:cxn>
              <a:cxn ang="0">
                <a:pos x="671" y="230"/>
              </a:cxn>
              <a:cxn ang="0">
                <a:pos x="665" y="267"/>
              </a:cxn>
              <a:cxn ang="0">
                <a:pos x="659" y="306"/>
              </a:cxn>
              <a:cxn ang="0">
                <a:pos x="659" y="306"/>
              </a:cxn>
              <a:cxn ang="0">
                <a:pos x="569" y="320"/>
              </a:cxn>
              <a:cxn ang="0">
                <a:pos x="569" y="320"/>
              </a:cxn>
              <a:cxn ang="0">
                <a:pos x="498" y="334"/>
              </a:cxn>
              <a:cxn ang="0">
                <a:pos x="498" y="334"/>
              </a:cxn>
              <a:cxn ang="0">
                <a:pos x="426" y="350"/>
              </a:cxn>
              <a:cxn ang="0">
                <a:pos x="426" y="350"/>
              </a:cxn>
              <a:cxn ang="0">
                <a:pos x="356" y="367"/>
              </a:cxn>
              <a:cxn ang="0">
                <a:pos x="285" y="388"/>
              </a:cxn>
              <a:cxn ang="0">
                <a:pos x="285" y="388"/>
              </a:cxn>
              <a:cxn ang="0">
                <a:pos x="213" y="411"/>
              </a:cxn>
              <a:cxn ang="0">
                <a:pos x="143" y="436"/>
              </a:cxn>
              <a:cxn ang="0">
                <a:pos x="143" y="436"/>
              </a:cxn>
              <a:cxn ang="0">
                <a:pos x="107" y="450"/>
              </a:cxn>
              <a:cxn ang="0">
                <a:pos x="71" y="466"/>
              </a:cxn>
              <a:cxn ang="0">
                <a:pos x="36" y="483"/>
              </a:cxn>
              <a:cxn ang="0">
                <a:pos x="0" y="500"/>
              </a:cxn>
              <a:cxn ang="0">
                <a:pos x="0" y="500"/>
              </a:cxn>
              <a:cxn ang="0">
                <a:pos x="36" y="519"/>
              </a:cxn>
              <a:cxn ang="0">
                <a:pos x="71" y="534"/>
              </a:cxn>
              <a:cxn ang="0">
                <a:pos x="107" y="550"/>
              </a:cxn>
              <a:cxn ang="0">
                <a:pos x="143" y="564"/>
              </a:cxn>
              <a:cxn ang="0">
                <a:pos x="143" y="564"/>
              </a:cxn>
              <a:cxn ang="0">
                <a:pos x="213" y="590"/>
              </a:cxn>
              <a:cxn ang="0">
                <a:pos x="285" y="613"/>
              </a:cxn>
              <a:cxn ang="0">
                <a:pos x="285" y="613"/>
              </a:cxn>
              <a:cxn ang="0">
                <a:pos x="356" y="633"/>
              </a:cxn>
              <a:cxn ang="0">
                <a:pos x="426" y="652"/>
              </a:cxn>
              <a:cxn ang="0">
                <a:pos x="426" y="652"/>
              </a:cxn>
              <a:cxn ang="0">
                <a:pos x="498" y="667"/>
              </a:cxn>
              <a:cxn ang="0">
                <a:pos x="498" y="667"/>
              </a:cxn>
              <a:cxn ang="0">
                <a:pos x="569" y="680"/>
              </a:cxn>
              <a:cxn ang="0">
                <a:pos x="569" y="680"/>
              </a:cxn>
              <a:cxn ang="0">
                <a:pos x="659" y="696"/>
              </a:cxn>
              <a:cxn ang="0">
                <a:pos x="659" y="696"/>
              </a:cxn>
              <a:cxn ang="0">
                <a:pos x="665" y="733"/>
              </a:cxn>
              <a:cxn ang="0">
                <a:pos x="671" y="772"/>
              </a:cxn>
              <a:cxn ang="0">
                <a:pos x="678" y="809"/>
              </a:cxn>
              <a:cxn ang="0">
                <a:pos x="686" y="847"/>
              </a:cxn>
              <a:cxn ang="0">
                <a:pos x="695" y="886"/>
              </a:cxn>
              <a:cxn ang="0">
                <a:pos x="706" y="925"/>
              </a:cxn>
              <a:cxn ang="0">
                <a:pos x="716" y="963"/>
              </a:cxn>
              <a:cxn ang="0">
                <a:pos x="729" y="1002"/>
              </a:cxn>
              <a:cxn ang="0">
                <a:pos x="2272" y="500"/>
              </a:cxn>
            </a:cxnLst>
            <a:rect l="0" t="0" r="r" b="b"/>
            <a:pathLst>
              <a:path w="2272" h="1002">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5" name="Freihandform 11">
            <a:extLst>
              <a:ext uri="{FF2B5EF4-FFF2-40B4-BE49-F238E27FC236}">
                <a16:creationId xmlns:a16="http://schemas.microsoft.com/office/drawing/2014/main" id="{D1B9C79B-5940-4B15-A964-6B4AD24866BE}"/>
              </a:ext>
            </a:extLst>
          </p:cNvPr>
          <p:cNvSpPr>
            <a:spLocks/>
          </p:cNvSpPr>
          <p:nvPr/>
        </p:nvSpPr>
        <p:spPr bwMode="auto">
          <a:xfrm>
            <a:off x="4156406" y="3124200"/>
            <a:ext cx="1939595" cy="1409559"/>
          </a:xfrm>
          <a:custGeom>
            <a:avLst/>
            <a:gdLst/>
            <a:ahLst/>
            <a:cxnLst>
              <a:cxn ang="0">
                <a:pos x="294" y="502"/>
              </a:cxn>
              <a:cxn ang="0">
                <a:pos x="294" y="502"/>
              </a:cxn>
              <a:cxn ang="0">
                <a:pos x="307" y="540"/>
              </a:cxn>
              <a:cxn ang="0">
                <a:pos x="320" y="578"/>
              </a:cxn>
              <a:cxn ang="0">
                <a:pos x="336" y="615"/>
              </a:cxn>
              <a:cxn ang="0">
                <a:pos x="350" y="652"/>
              </a:cxn>
              <a:cxn ang="0">
                <a:pos x="366" y="688"/>
              </a:cxn>
              <a:cxn ang="0">
                <a:pos x="383" y="722"/>
              </a:cxn>
              <a:cxn ang="0">
                <a:pos x="400" y="756"/>
              </a:cxn>
              <a:cxn ang="0">
                <a:pos x="417" y="791"/>
              </a:cxn>
              <a:cxn ang="0">
                <a:pos x="417" y="791"/>
              </a:cxn>
              <a:cxn ang="0">
                <a:pos x="353" y="856"/>
              </a:cxn>
              <a:cxn ang="0">
                <a:pos x="353" y="856"/>
              </a:cxn>
              <a:cxn ang="0">
                <a:pos x="304" y="909"/>
              </a:cxn>
              <a:cxn ang="0">
                <a:pos x="304" y="909"/>
              </a:cxn>
              <a:cxn ang="0">
                <a:pos x="256" y="963"/>
              </a:cxn>
              <a:cxn ang="0">
                <a:pos x="256" y="963"/>
              </a:cxn>
              <a:cxn ang="0">
                <a:pos x="208" y="1019"/>
              </a:cxn>
              <a:cxn ang="0">
                <a:pos x="163" y="1078"/>
              </a:cxn>
              <a:cxn ang="0">
                <a:pos x="163" y="1078"/>
              </a:cxn>
              <a:cxn ang="0">
                <a:pos x="118" y="1138"/>
              </a:cxn>
              <a:cxn ang="0">
                <a:pos x="77" y="1199"/>
              </a:cxn>
              <a:cxn ang="0">
                <a:pos x="77" y="1199"/>
              </a:cxn>
              <a:cxn ang="0">
                <a:pos x="57" y="1232"/>
              </a:cxn>
              <a:cxn ang="0">
                <a:pos x="37" y="1265"/>
              </a:cxn>
              <a:cxn ang="0">
                <a:pos x="17" y="1299"/>
              </a:cxn>
              <a:cxn ang="0">
                <a:pos x="0" y="1335"/>
              </a:cxn>
              <a:cxn ang="0">
                <a:pos x="0" y="1335"/>
              </a:cxn>
              <a:cxn ang="0">
                <a:pos x="38" y="1329"/>
              </a:cxn>
              <a:cxn ang="0">
                <a:pos x="77" y="1321"/>
              </a:cxn>
              <a:cxn ang="0">
                <a:pos x="115" y="1312"/>
              </a:cxn>
              <a:cxn ang="0">
                <a:pos x="151" y="1304"/>
              </a:cxn>
              <a:cxn ang="0">
                <a:pos x="151" y="1304"/>
              </a:cxn>
              <a:cxn ang="0">
                <a:pos x="224" y="1282"/>
              </a:cxn>
              <a:cxn ang="0">
                <a:pos x="296" y="1259"/>
              </a:cxn>
              <a:cxn ang="0">
                <a:pos x="296" y="1259"/>
              </a:cxn>
              <a:cxn ang="0">
                <a:pos x="364" y="1234"/>
              </a:cxn>
              <a:cxn ang="0">
                <a:pos x="433" y="1207"/>
              </a:cxn>
              <a:cxn ang="0">
                <a:pos x="433" y="1207"/>
              </a:cxn>
              <a:cxn ang="0">
                <a:pos x="499" y="1178"/>
              </a:cxn>
              <a:cxn ang="0">
                <a:pos x="499" y="1178"/>
              </a:cxn>
              <a:cxn ang="0">
                <a:pos x="564" y="1146"/>
              </a:cxn>
              <a:cxn ang="0">
                <a:pos x="564" y="1146"/>
              </a:cxn>
              <a:cxn ang="0">
                <a:pos x="646" y="1106"/>
              </a:cxn>
              <a:cxn ang="0">
                <a:pos x="646" y="1106"/>
              </a:cxn>
              <a:cxn ang="0">
                <a:pos x="673" y="1134"/>
              </a:cxn>
              <a:cxn ang="0">
                <a:pos x="700" y="1161"/>
              </a:cxn>
              <a:cxn ang="0">
                <a:pos x="729" y="1186"/>
              </a:cxn>
              <a:cxn ang="0">
                <a:pos x="757" y="1214"/>
              </a:cxn>
              <a:cxn ang="0">
                <a:pos x="788" y="1239"/>
              </a:cxn>
              <a:cxn ang="0">
                <a:pos x="819" y="1264"/>
              </a:cxn>
              <a:cxn ang="0">
                <a:pos x="850" y="1288"/>
              </a:cxn>
              <a:cxn ang="0">
                <a:pos x="883" y="1312"/>
              </a:cxn>
              <a:cxn ang="0">
                <a:pos x="1837" y="0"/>
              </a:cxn>
              <a:cxn ang="0">
                <a:pos x="294" y="502"/>
              </a:cxn>
            </a:cxnLst>
            <a:rect l="0" t="0" r="r" b="b"/>
            <a:pathLst>
              <a:path w="1837" h="1335">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6" name="Freihandform 12">
            <a:extLst>
              <a:ext uri="{FF2B5EF4-FFF2-40B4-BE49-F238E27FC236}">
                <a16:creationId xmlns:a16="http://schemas.microsoft.com/office/drawing/2014/main" id="{CCAFE2AA-C234-4842-A403-D38F62089AC7}"/>
              </a:ext>
            </a:extLst>
          </p:cNvPr>
          <p:cNvSpPr>
            <a:spLocks/>
          </p:cNvSpPr>
          <p:nvPr/>
        </p:nvSpPr>
        <p:spPr bwMode="auto">
          <a:xfrm>
            <a:off x="5088720" y="3124200"/>
            <a:ext cx="1007280" cy="2280634"/>
          </a:xfrm>
          <a:custGeom>
            <a:avLst/>
            <a:gdLst/>
            <a:ahLst/>
            <a:cxnLst>
              <a:cxn ang="0">
                <a:pos x="954" y="0"/>
              </a:cxn>
              <a:cxn ang="0">
                <a:pos x="0" y="1312"/>
              </a:cxn>
              <a:cxn ang="0">
                <a:pos x="0" y="1312"/>
              </a:cxn>
              <a:cxn ang="0">
                <a:pos x="33" y="1337"/>
              </a:cxn>
              <a:cxn ang="0">
                <a:pos x="68" y="1359"/>
              </a:cxn>
              <a:cxn ang="0">
                <a:pos x="100" y="1381"/>
              </a:cxn>
              <a:cxn ang="0">
                <a:pos x="133" y="1401"/>
              </a:cxn>
              <a:cxn ang="0">
                <a:pos x="168" y="1421"/>
              </a:cxn>
              <a:cxn ang="0">
                <a:pos x="202" y="1440"/>
              </a:cxn>
              <a:cxn ang="0">
                <a:pos x="236" y="1457"/>
              </a:cxn>
              <a:cxn ang="0">
                <a:pos x="271" y="1474"/>
              </a:cxn>
              <a:cxn ang="0">
                <a:pos x="271" y="1474"/>
              </a:cxn>
              <a:cxn ang="0">
                <a:pos x="256" y="1565"/>
              </a:cxn>
              <a:cxn ang="0">
                <a:pos x="256" y="1565"/>
              </a:cxn>
              <a:cxn ang="0">
                <a:pos x="248" y="1637"/>
              </a:cxn>
              <a:cxn ang="0">
                <a:pos x="248" y="1637"/>
              </a:cxn>
              <a:cxn ang="0">
                <a:pos x="241" y="1708"/>
              </a:cxn>
              <a:cxn ang="0">
                <a:pos x="241" y="1708"/>
              </a:cxn>
              <a:cxn ang="0">
                <a:pos x="236" y="1781"/>
              </a:cxn>
              <a:cxn ang="0">
                <a:pos x="233" y="1856"/>
              </a:cxn>
              <a:cxn ang="0">
                <a:pos x="233" y="1856"/>
              </a:cxn>
              <a:cxn ang="0">
                <a:pos x="233" y="1930"/>
              </a:cxn>
              <a:cxn ang="0">
                <a:pos x="235" y="2006"/>
              </a:cxn>
              <a:cxn ang="0">
                <a:pos x="235" y="2006"/>
              </a:cxn>
              <a:cxn ang="0">
                <a:pos x="238" y="2044"/>
              </a:cxn>
              <a:cxn ang="0">
                <a:pos x="241" y="2081"/>
              </a:cxn>
              <a:cxn ang="0">
                <a:pos x="246" y="2121"/>
              </a:cxn>
              <a:cxn ang="0">
                <a:pos x="252" y="2160"/>
              </a:cxn>
              <a:cxn ang="0">
                <a:pos x="252" y="2160"/>
              </a:cxn>
              <a:cxn ang="0">
                <a:pos x="281" y="2131"/>
              </a:cxn>
              <a:cxn ang="0">
                <a:pos x="308" y="2103"/>
              </a:cxn>
              <a:cxn ang="0">
                <a:pos x="332" y="2074"/>
              </a:cxn>
              <a:cxn ang="0">
                <a:pos x="356" y="2046"/>
              </a:cxn>
              <a:cxn ang="0">
                <a:pos x="356" y="2046"/>
              </a:cxn>
              <a:cxn ang="0">
                <a:pos x="404" y="1986"/>
              </a:cxn>
              <a:cxn ang="0">
                <a:pos x="446" y="1926"/>
              </a:cxn>
              <a:cxn ang="0">
                <a:pos x="446" y="1926"/>
              </a:cxn>
              <a:cxn ang="0">
                <a:pos x="488" y="1864"/>
              </a:cxn>
              <a:cxn ang="0">
                <a:pos x="526" y="1801"/>
              </a:cxn>
              <a:cxn ang="0">
                <a:pos x="526" y="1801"/>
              </a:cxn>
              <a:cxn ang="0">
                <a:pos x="564" y="1740"/>
              </a:cxn>
              <a:cxn ang="0">
                <a:pos x="564" y="1740"/>
              </a:cxn>
              <a:cxn ang="0">
                <a:pos x="599" y="1675"/>
              </a:cxn>
              <a:cxn ang="0">
                <a:pos x="599" y="1675"/>
              </a:cxn>
              <a:cxn ang="0">
                <a:pos x="641" y="1594"/>
              </a:cxn>
              <a:cxn ang="0">
                <a:pos x="641" y="1594"/>
              </a:cxn>
              <a:cxn ang="0">
                <a:pos x="678" y="1601"/>
              </a:cxn>
              <a:cxn ang="0">
                <a:pos x="717" y="1607"/>
              </a:cxn>
              <a:cxn ang="0">
                <a:pos x="755" y="1611"/>
              </a:cxn>
              <a:cxn ang="0">
                <a:pos x="794" y="1615"/>
              </a:cxn>
              <a:cxn ang="0">
                <a:pos x="834" y="1618"/>
              </a:cxn>
              <a:cxn ang="0">
                <a:pos x="874" y="1621"/>
              </a:cxn>
              <a:cxn ang="0">
                <a:pos x="914" y="1623"/>
              </a:cxn>
              <a:cxn ang="0">
                <a:pos x="954" y="1623"/>
              </a:cxn>
              <a:cxn ang="0">
                <a:pos x="954" y="0"/>
              </a:cxn>
            </a:cxnLst>
            <a:rect l="0" t="0" r="r" b="b"/>
            <a:pathLst>
              <a:path w="954" h="216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7" name="Freihandform 13">
            <a:extLst>
              <a:ext uri="{FF2B5EF4-FFF2-40B4-BE49-F238E27FC236}">
                <a16:creationId xmlns:a16="http://schemas.microsoft.com/office/drawing/2014/main" id="{564B2B2F-3830-467F-BD13-B0D68587C220}"/>
              </a:ext>
            </a:extLst>
          </p:cNvPr>
          <p:cNvSpPr>
            <a:spLocks/>
          </p:cNvSpPr>
          <p:nvPr/>
        </p:nvSpPr>
        <p:spPr bwMode="auto">
          <a:xfrm>
            <a:off x="6096000" y="3124200"/>
            <a:ext cx="1007280" cy="2280634"/>
          </a:xfrm>
          <a:custGeom>
            <a:avLst/>
            <a:gdLst/>
            <a:ahLst/>
            <a:cxnLst>
              <a:cxn ang="0">
                <a:pos x="713" y="1708"/>
              </a:cxn>
              <a:cxn ang="0">
                <a:pos x="713" y="1708"/>
              </a:cxn>
              <a:cxn ang="0">
                <a:pos x="706" y="1637"/>
              </a:cxn>
              <a:cxn ang="0">
                <a:pos x="706" y="1637"/>
              </a:cxn>
              <a:cxn ang="0">
                <a:pos x="698" y="1564"/>
              </a:cxn>
              <a:cxn ang="0">
                <a:pos x="698" y="1564"/>
              </a:cxn>
              <a:cxn ang="0">
                <a:pos x="683" y="1474"/>
              </a:cxn>
              <a:cxn ang="0">
                <a:pos x="683" y="1474"/>
              </a:cxn>
              <a:cxn ang="0">
                <a:pos x="718" y="1457"/>
              </a:cxn>
              <a:cxn ang="0">
                <a:pos x="752" y="1440"/>
              </a:cxn>
              <a:cxn ang="0">
                <a:pos x="786" y="1421"/>
              </a:cxn>
              <a:cxn ang="0">
                <a:pos x="821" y="1401"/>
              </a:cxn>
              <a:cxn ang="0">
                <a:pos x="854" y="1381"/>
              </a:cxn>
              <a:cxn ang="0">
                <a:pos x="888" y="1359"/>
              </a:cxn>
              <a:cxn ang="0">
                <a:pos x="921" y="1337"/>
              </a:cxn>
              <a:cxn ang="0">
                <a:pos x="954" y="1312"/>
              </a:cxn>
              <a:cxn ang="0">
                <a:pos x="0" y="0"/>
              </a:cxn>
              <a:cxn ang="0">
                <a:pos x="0" y="1623"/>
              </a:cxn>
              <a:cxn ang="0">
                <a:pos x="0" y="1623"/>
              </a:cxn>
              <a:cxn ang="0">
                <a:pos x="40" y="1623"/>
              </a:cxn>
              <a:cxn ang="0">
                <a:pos x="82" y="1621"/>
              </a:cxn>
              <a:cxn ang="0">
                <a:pos x="120" y="1618"/>
              </a:cxn>
              <a:cxn ang="0">
                <a:pos x="160" y="1615"/>
              </a:cxn>
              <a:cxn ang="0">
                <a:pos x="199" y="1611"/>
              </a:cxn>
              <a:cxn ang="0">
                <a:pos x="237" y="1607"/>
              </a:cxn>
              <a:cxn ang="0">
                <a:pos x="276" y="1601"/>
              </a:cxn>
              <a:cxn ang="0">
                <a:pos x="313" y="1594"/>
              </a:cxn>
              <a:cxn ang="0">
                <a:pos x="313" y="1594"/>
              </a:cxn>
              <a:cxn ang="0">
                <a:pos x="355" y="1675"/>
              </a:cxn>
              <a:cxn ang="0">
                <a:pos x="355" y="1675"/>
              </a:cxn>
              <a:cxn ang="0">
                <a:pos x="390" y="1740"/>
              </a:cxn>
              <a:cxn ang="0">
                <a:pos x="390" y="1740"/>
              </a:cxn>
              <a:cxn ang="0">
                <a:pos x="428" y="1801"/>
              </a:cxn>
              <a:cxn ang="0">
                <a:pos x="428" y="1801"/>
              </a:cxn>
              <a:cxn ang="0">
                <a:pos x="466" y="1864"/>
              </a:cxn>
              <a:cxn ang="0">
                <a:pos x="508" y="1926"/>
              </a:cxn>
              <a:cxn ang="0">
                <a:pos x="508" y="1926"/>
              </a:cxn>
              <a:cxn ang="0">
                <a:pos x="550" y="1986"/>
              </a:cxn>
              <a:cxn ang="0">
                <a:pos x="598" y="2046"/>
              </a:cxn>
              <a:cxn ang="0">
                <a:pos x="598" y="2046"/>
              </a:cxn>
              <a:cxn ang="0">
                <a:pos x="622" y="2074"/>
              </a:cxn>
              <a:cxn ang="0">
                <a:pos x="648" y="2103"/>
              </a:cxn>
              <a:cxn ang="0">
                <a:pos x="673" y="2131"/>
              </a:cxn>
              <a:cxn ang="0">
                <a:pos x="702" y="2160"/>
              </a:cxn>
              <a:cxn ang="0">
                <a:pos x="702" y="2160"/>
              </a:cxn>
              <a:cxn ang="0">
                <a:pos x="708" y="2121"/>
              </a:cxn>
              <a:cxn ang="0">
                <a:pos x="713" y="2081"/>
              </a:cxn>
              <a:cxn ang="0">
                <a:pos x="716" y="2044"/>
              </a:cxn>
              <a:cxn ang="0">
                <a:pos x="719" y="2006"/>
              </a:cxn>
              <a:cxn ang="0">
                <a:pos x="719" y="2006"/>
              </a:cxn>
              <a:cxn ang="0">
                <a:pos x="722" y="1930"/>
              </a:cxn>
              <a:cxn ang="0">
                <a:pos x="721" y="1856"/>
              </a:cxn>
              <a:cxn ang="0">
                <a:pos x="721" y="1856"/>
              </a:cxn>
              <a:cxn ang="0">
                <a:pos x="719" y="1781"/>
              </a:cxn>
              <a:cxn ang="0">
                <a:pos x="713" y="1708"/>
              </a:cxn>
              <a:cxn ang="0">
                <a:pos x="713" y="1708"/>
              </a:cxn>
            </a:cxnLst>
            <a:rect l="0" t="0" r="r" b="b"/>
            <a:pathLst>
              <a:path w="954" h="216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8" name="Freihandform 14">
            <a:extLst>
              <a:ext uri="{FF2B5EF4-FFF2-40B4-BE49-F238E27FC236}">
                <a16:creationId xmlns:a16="http://schemas.microsoft.com/office/drawing/2014/main" id="{DAB76C76-BF06-4541-BF64-C7309216854B}"/>
              </a:ext>
            </a:extLst>
          </p:cNvPr>
          <p:cNvSpPr>
            <a:spLocks/>
          </p:cNvSpPr>
          <p:nvPr/>
        </p:nvSpPr>
        <p:spPr bwMode="auto">
          <a:xfrm>
            <a:off x="6096000" y="3124200"/>
            <a:ext cx="1939595" cy="1409559"/>
          </a:xfrm>
          <a:custGeom>
            <a:avLst/>
            <a:gdLst/>
            <a:ahLst/>
            <a:cxnLst>
              <a:cxn ang="0">
                <a:pos x="1760" y="1199"/>
              </a:cxn>
              <a:cxn ang="0">
                <a:pos x="1760" y="1199"/>
              </a:cxn>
              <a:cxn ang="0">
                <a:pos x="1719" y="1138"/>
              </a:cxn>
              <a:cxn ang="0">
                <a:pos x="1674" y="1078"/>
              </a:cxn>
              <a:cxn ang="0">
                <a:pos x="1674" y="1078"/>
              </a:cxn>
              <a:cxn ang="0">
                <a:pos x="1629" y="1019"/>
              </a:cxn>
              <a:cxn ang="0">
                <a:pos x="1581" y="963"/>
              </a:cxn>
              <a:cxn ang="0">
                <a:pos x="1581" y="963"/>
              </a:cxn>
              <a:cxn ang="0">
                <a:pos x="1534" y="909"/>
              </a:cxn>
              <a:cxn ang="0">
                <a:pos x="1534" y="909"/>
              </a:cxn>
              <a:cxn ang="0">
                <a:pos x="1484" y="856"/>
              </a:cxn>
              <a:cxn ang="0">
                <a:pos x="1484" y="856"/>
              </a:cxn>
              <a:cxn ang="0">
                <a:pos x="1420" y="791"/>
              </a:cxn>
              <a:cxn ang="0">
                <a:pos x="1420" y="791"/>
              </a:cxn>
              <a:cxn ang="0">
                <a:pos x="1438" y="756"/>
              </a:cxn>
              <a:cxn ang="0">
                <a:pos x="1456" y="722"/>
              </a:cxn>
              <a:cxn ang="0">
                <a:pos x="1471" y="688"/>
              </a:cxn>
              <a:cxn ang="0">
                <a:pos x="1487" y="652"/>
              </a:cxn>
              <a:cxn ang="0">
                <a:pos x="1503" y="615"/>
              </a:cxn>
              <a:cxn ang="0">
                <a:pos x="1517" y="578"/>
              </a:cxn>
              <a:cxn ang="0">
                <a:pos x="1530" y="540"/>
              </a:cxn>
              <a:cxn ang="0">
                <a:pos x="1543" y="502"/>
              </a:cxn>
              <a:cxn ang="0">
                <a:pos x="0" y="0"/>
              </a:cxn>
              <a:cxn ang="0">
                <a:pos x="954" y="1312"/>
              </a:cxn>
              <a:cxn ang="0">
                <a:pos x="954" y="1312"/>
              </a:cxn>
              <a:cxn ang="0">
                <a:pos x="987" y="1288"/>
              </a:cxn>
              <a:cxn ang="0">
                <a:pos x="1018" y="1264"/>
              </a:cxn>
              <a:cxn ang="0">
                <a:pos x="1049" y="1239"/>
              </a:cxn>
              <a:cxn ang="0">
                <a:pos x="1080" y="1214"/>
              </a:cxn>
              <a:cxn ang="0">
                <a:pos x="1108" y="1186"/>
              </a:cxn>
              <a:cxn ang="0">
                <a:pos x="1137" y="1161"/>
              </a:cxn>
              <a:cxn ang="0">
                <a:pos x="1164" y="1134"/>
              </a:cxn>
              <a:cxn ang="0">
                <a:pos x="1191" y="1106"/>
              </a:cxn>
              <a:cxn ang="0">
                <a:pos x="1191" y="1106"/>
              </a:cxn>
              <a:cxn ang="0">
                <a:pos x="1273" y="1146"/>
              </a:cxn>
              <a:cxn ang="0">
                <a:pos x="1273" y="1146"/>
              </a:cxn>
              <a:cxn ang="0">
                <a:pos x="1338" y="1178"/>
              </a:cxn>
              <a:cxn ang="0">
                <a:pos x="1338" y="1178"/>
              </a:cxn>
              <a:cxn ang="0">
                <a:pos x="1404" y="1207"/>
              </a:cxn>
              <a:cxn ang="0">
                <a:pos x="1404" y="1207"/>
              </a:cxn>
              <a:cxn ang="0">
                <a:pos x="1473" y="1234"/>
              </a:cxn>
              <a:cxn ang="0">
                <a:pos x="1541" y="1259"/>
              </a:cxn>
              <a:cxn ang="0">
                <a:pos x="1541" y="1259"/>
              </a:cxn>
              <a:cxn ang="0">
                <a:pos x="1613" y="1282"/>
              </a:cxn>
              <a:cxn ang="0">
                <a:pos x="1686" y="1304"/>
              </a:cxn>
              <a:cxn ang="0">
                <a:pos x="1686" y="1304"/>
              </a:cxn>
              <a:cxn ang="0">
                <a:pos x="1723" y="1312"/>
              </a:cxn>
              <a:cxn ang="0">
                <a:pos x="1760" y="1321"/>
              </a:cxn>
              <a:cxn ang="0">
                <a:pos x="1799" y="1329"/>
              </a:cxn>
              <a:cxn ang="0">
                <a:pos x="1837" y="1335"/>
              </a:cxn>
              <a:cxn ang="0">
                <a:pos x="1837" y="1335"/>
              </a:cxn>
              <a:cxn ang="0">
                <a:pos x="1820" y="1299"/>
              </a:cxn>
              <a:cxn ang="0">
                <a:pos x="1800" y="1265"/>
              </a:cxn>
              <a:cxn ang="0">
                <a:pos x="1782" y="1232"/>
              </a:cxn>
              <a:cxn ang="0">
                <a:pos x="1760" y="1199"/>
              </a:cxn>
              <a:cxn ang="0">
                <a:pos x="1760" y="1199"/>
              </a:cxn>
            </a:cxnLst>
            <a:rect l="0" t="0" r="r" b="b"/>
            <a:pathLst>
              <a:path w="1837" h="1335">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9" name="Freihandform 15">
            <a:extLst>
              <a:ext uri="{FF2B5EF4-FFF2-40B4-BE49-F238E27FC236}">
                <a16:creationId xmlns:a16="http://schemas.microsoft.com/office/drawing/2014/main" id="{42DB5D1D-9911-4034-A2B0-82C25314DC7C}"/>
              </a:ext>
            </a:extLst>
          </p:cNvPr>
          <p:cNvSpPr>
            <a:spLocks/>
          </p:cNvSpPr>
          <p:nvPr/>
        </p:nvSpPr>
        <p:spPr bwMode="auto">
          <a:xfrm>
            <a:off x="6096000" y="2596275"/>
            <a:ext cx="2398889" cy="1057961"/>
          </a:xfrm>
          <a:custGeom>
            <a:avLst/>
            <a:gdLst/>
            <a:ahLst/>
            <a:cxnLst>
              <a:cxn ang="0">
                <a:pos x="2129" y="437"/>
              </a:cxn>
              <a:cxn ang="0">
                <a:pos x="2129" y="437"/>
              </a:cxn>
              <a:cxn ang="0">
                <a:pos x="2059" y="411"/>
              </a:cxn>
              <a:cxn ang="0">
                <a:pos x="1987" y="388"/>
              </a:cxn>
              <a:cxn ang="0">
                <a:pos x="1987" y="388"/>
              </a:cxn>
              <a:cxn ang="0">
                <a:pos x="1917" y="367"/>
              </a:cxn>
              <a:cxn ang="0">
                <a:pos x="1846" y="350"/>
              </a:cxn>
              <a:cxn ang="0">
                <a:pos x="1846" y="350"/>
              </a:cxn>
              <a:cxn ang="0">
                <a:pos x="1774" y="334"/>
              </a:cxn>
              <a:cxn ang="0">
                <a:pos x="1774" y="334"/>
              </a:cxn>
              <a:cxn ang="0">
                <a:pos x="1704" y="320"/>
              </a:cxn>
              <a:cxn ang="0">
                <a:pos x="1704" y="320"/>
              </a:cxn>
              <a:cxn ang="0">
                <a:pos x="1613" y="306"/>
              </a:cxn>
              <a:cxn ang="0">
                <a:pos x="1613" y="306"/>
              </a:cxn>
              <a:cxn ang="0">
                <a:pos x="1609" y="267"/>
              </a:cxn>
              <a:cxn ang="0">
                <a:pos x="1601" y="230"/>
              </a:cxn>
              <a:cxn ang="0">
                <a:pos x="1594" y="191"/>
              </a:cxn>
              <a:cxn ang="0">
                <a:pos x="1586" y="153"/>
              </a:cxn>
              <a:cxn ang="0">
                <a:pos x="1577" y="115"/>
              </a:cxn>
              <a:cxn ang="0">
                <a:pos x="1567" y="77"/>
              </a:cxn>
              <a:cxn ang="0">
                <a:pos x="1556" y="38"/>
              </a:cxn>
              <a:cxn ang="0">
                <a:pos x="1543" y="0"/>
              </a:cxn>
              <a:cxn ang="0">
                <a:pos x="0" y="500"/>
              </a:cxn>
              <a:cxn ang="0">
                <a:pos x="1543" y="1002"/>
              </a:cxn>
              <a:cxn ang="0">
                <a:pos x="1543" y="1002"/>
              </a:cxn>
              <a:cxn ang="0">
                <a:pos x="1556" y="963"/>
              </a:cxn>
              <a:cxn ang="0">
                <a:pos x="1567" y="925"/>
              </a:cxn>
              <a:cxn ang="0">
                <a:pos x="1577" y="886"/>
              </a:cxn>
              <a:cxn ang="0">
                <a:pos x="1586" y="847"/>
              </a:cxn>
              <a:cxn ang="0">
                <a:pos x="1594" y="809"/>
              </a:cxn>
              <a:cxn ang="0">
                <a:pos x="1601" y="772"/>
              </a:cxn>
              <a:cxn ang="0">
                <a:pos x="1609" y="733"/>
              </a:cxn>
              <a:cxn ang="0">
                <a:pos x="1613" y="696"/>
              </a:cxn>
              <a:cxn ang="0">
                <a:pos x="1613" y="696"/>
              </a:cxn>
              <a:cxn ang="0">
                <a:pos x="1704" y="680"/>
              </a:cxn>
              <a:cxn ang="0">
                <a:pos x="1704" y="680"/>
              </a:cxn>
              <a:cxn ang="0">
                <a:pos x="1774" y="667"/>
              </a:cxn>
              <a:cxn ang="0">
                <a:pos x="1774" y="667"/>
              </a:cxn>
              <a:cxn ang="0">
                <a:pos x="1846" y="652"/>
              </a:cxn>
              <a:cxn ang="0">
                <a:pos x="1846" y="652"/>
              </a:cxn>
              <a:cxn ang="0">
                <a:pos x="1917" y="633"/>
              </a:cxn>
              <a:cxn ang="0">
                <a:pos x="1987" y="613"/>
              </a:cxn>
              <a:cxn ang="0">
                <a:pos x="1987" y="613"/>
              </a:cxn>
              <a:cxn ang="0">
                <a:pos x="2059" y="590"/>
              </a:cxn>
              <a:cxn ang="0">
                <a:pos x="2129" y="564"/>
              </a:cxn>
              <a:cxn ang="0">
                <a:pos x="2129" y="564"/>
              </a:cxn>
              <a:cxn ang="0">
                <a:pos x="2165" y="550"/>
              </a:cxn>
              <a:cxn ang="0">
                <a:pos x="2201" y="534"/>
              </a:cxn>
              <a:cxn ang="0">
                <a:pos x="2236" y="519"/>
              </a:cxn>
              <a:cxn ang="0">
                <a:pos x="2272" y="500"/>
              </a:cxn>
              <a:cxn ang="0">
                <a:pos x="2272" y="500"/>
              </a:cxn>
              <a:cxn ang="0">
                <a:pos x="2236" y="483"/>
              </a:cxn>
              <a:cxn ang="0">
                <a:pos x="2201" y="466"/>
              </a:cxn>
              <a:cxn ang="0">
                <a:pos x="2165" y="450"/>
              </a:cxn>
              <a:cxn ang="0">
                <a:pos x="2129" y="437"/>
              </a:cxn>
              <a:cxn ang="0">
                <a:pos x="2129" y="437"/>
              </a:cxn>
            </a:cxnLst>
            <a:rect l="0" t="0" r="r" b="b"/>
            <a:pathLst>
              <a:path w="2272" h="1002">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0" name="Freihandform 16">
            <a:extLst>
              <a:ext uri="{FF2B5EF4-FFF2-40B4-BE49-F238E27FC236}">
                <a16:creationId xmlns:a16="http://schemas.microsoft.com/office/drawing/2014/main" id="{D210CEEE-41BE-476D-B5C1-1B471636F23C}"/>
              </a:ext>
            </a:extLst>
          </p:cNvPr>
          <p:cNvSpPr>
            <a:spLocks/>
          </p:cNvSpPr>
          <p:nvPr/>
        </p:nvSpPr>
        <p:spPr bwMode="auto">
          <a:xfrm>
            <a:off x="6096000" y="1714642"/>
            <a:ext cx="1939595" cy="1409559"/>
          </a:xfrm>
          <a:custGeom>
            <a:avLst/>
            <a:gdLst/>
            <a:ahLst/>
            <a:cxnLst>
              <a:cxn ang="0">
                <a:pos x="1686" y="33"/>
              </a:cxn>
              <a:cxn ang="0">
                <a:pos x="1686" y="33"/>
              </a:cxn>
              <a:cxn ang="0">
                <a:pos x="1613" y="53"/>
              </a:cxn>
              <a:cxn ang="0">
                <a:pos x="1541" y="77"/>
              </a:cxn>
              <a:cxn ang="0">
                <a:pos x="1541" y="77"/>
              </a:cxn>
              <a:cxn ang="0">
                <a:pos x="1473" y="101"/>
              </a:cxn>
              <a:cxn ang="0">
                <a:pos x="1404" y="128"/>
              </a:cxn>
              <a:cxn ang="0">
                <a:pos x="1404" y="128"/>
              </a:cxn>
              <a:cxn ang="0">
                <a:pos x="1338" y="159"/>
              </a:cxn>
              <a:cxn ang="0">
                <a:pos x="1338" y="159"/>
              </a:cxn>
              <a:cxn ang="0">
                <a:pos x="1273" y="189"/>
              </a:cxn>
              <a:cxn ang="0">
                <a:pos x="1273" y="189"/>
              </a:cxn>
              <a:cxn ang="0">
                <a:pos x="1191" y="230"/>
              </a:cxn>
              <a:cxn ang="0">
                <a:pos x="1191" y="230"/>
              </a:cxn>
              <a:cxn ang="0">
                <a:pos x="1164" y="201"/>
              </a:cxn>
              <a:cxn ang="0">
                <a:pos x="1137" y="176"/>
              </a:cxn>
              <a:cxn ang="0">
                <a:pos x="1108" y="149"/>
              </a:cxn>
              <a:cxn ang="0">
                <a:pos x="1080" y="123"/>
              </a:cxn>
              <a:cxn ang="0">
                <a:pos x="1049" y="97"/>
              </a:cxn>
              <a:cxn ang="0">
                <a:pos x="1018" y="71"/>
              </a:cxn>
              <a:cxn ang="0">
                <a:pos x="987" y="47"/>
              </a:cxn>
              <a:cxn ang="0">
                <a:pos x="954" y="23"/>
              </a:cxn>
              <a:cxn ang="0">
                <a:pos x="0" y="1335"/>
              </a:cxn>
              <a:cxn ang="0">
                <a:pos x="1543" y="835"/>
              </a:cxn>
              <a:cxn ang="0">
                <a:pos x="1543" y="835"/>
              </a:cxn>
              <a:cxn ang="0">
                <a:pos x="1530" y="796"/>
              </a:cxn>
              <a:cxn ang="0">
                <a:pos x="1517" y="757"/>
              </a:cxn>
              <a:cxn ang="0">
                <a:pos x="1503" y="720"/>
              </a:cxn>
              <a:cxn ang="0">
                <a:pos x="1487" y="685"/>
              </a:cxn>
              <a:cxn ang="0">
                <a:pos x="1471" y="649"/>
              </a:cxn>
              <a:cxn ang="0">
                <a:pos x="1456" y="613"/>
              </a:cxn>
              <a:cxn ang="0">
                <a:pos x="1438" y="579"/>
              </a:cxn>
              <a:cxn ang="0">
                <a:pos x="1420" y="544"/>
              </a:cxn>
              <a:cxn ang="0">
                <a:pos x="1420" y="544"/>
              </a:cxn>
              <a:cxn ang="0">
                <a:pos x="1484" y="480"/>
              </a:cxn>
              <a:cxn ang="0">
                <a:pos x="1484" y="480"/>
              </a:cxn>
              <a:cxn ang="0">
                <a:pos x="1534" y="427"/>
              </a:cxn>
              <a:cxn ang="0">
                <a:pos x="1534" y="427"/>
              </a:cxn>
              <a:cxn ang="0">
                <a:pos x="1581" y="373"/>
              </a:cxn>
              <a:cxn ang="0">
                <a:pos x="1581" y="373"/>
              </a:cxn>
              <a:cxn ang="0">
                <a:pos x="1629" y="316"/>
              </a:cxn>
              <a:cxn ang="0">
                <a:pos x="1674" y="259"/>
              </a:cxn>
              <a:cxn ang="0">
                <a:pos x="1674" y="259"/>
              </a:cxn>
              <a:cxn ang="0">
                <a:pos x="1719" y="199"/>
              </a:cxn>
              <a:cxn ang="0">
                <a:pos x="1760" y="136"/>
              </a:cxn>
              <a:cxn ang="0">
                <a:pos x="1760" y="136"/>
              </a:cxn>
              <a:cxn ang="0">
                <a:pos x="1782" y="103"/>
              </a:cxn>
              <a:cxn ang="0">
                <a:pos x="1800" y="70"/>
              </a:cxn>
              <a:cxn ang="0">
                <a:pos x="1820" y="36"/>
              </a:cxn>
              <a:cxn ang="0">
                <a:pos x="1837" y="0"/>
              </a:cxn>
              <a:cxn ang="0">
                <a:pos x="1837" y="0"/>
              </a:cxn>
              <a:cxn ang="0">
                <a:pos x="1799" y="7"/>
              </a:cxn>
              <a:cxn ang="0">
                <a:pos x="1760" y="14"/>
              </a:cxn>
              <a:cxn ang="0">
                <a:pos x="1723" y="23"/>
              </a:cxn>
              <a:cxn ang="0">
                <a:pos x="1686" y="33"/>
              </a:cxn>
              <a:cxn ang="0">
                <a:pos x="1686" y="33"/>
              </a:cxn>
            </a:cxnLst>
            <a:rect l="0" t="0" r="r" b="b"/>
            <a:pathLst>
              <a:path w="1837" h="1335">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1" name="Freihandform 17">
            <a:extLst>
              <a:ext uri="{FF2B5EF4-FFF2-40B4-BE49-F238E27FC236}">
                <a16:creationId xmlns:a16="http://schemas.microsoft.com/office/drawing/2014/main" id="{83235E8A-3EAA-456F-B734-58F5963EFD7D}"/>
              </a:ext>
            </a:extLst>
          </p:cNvPr>
          <p:cNvSpPr>
            <a:spLocks/>
          </p:cNvSpPr>
          <p:nvPr/>
        </p:nvSpPr>
        <p:spPr bwMode="auto">
          <a:xfrm>
            <a:off x="6096000" y="843566"/>
            <a:ext cx="1007280" cy="2280634"/>
          </a:xfrm>
          <a:custGeom>
            <a:avLst/>
            <a:gdLst/>
            <a:ahLst/>
            <a:cxnLst>
              <a:cxn ang="0">
                <a:pos x="683" y="686"/>
              </a:cxn>
              <a:cxn ang="0">
                <a:pos x="683" y="686"/>
              </a:cxn>
              <a:cxn ang="0">
                <a:pos x="698" y="596"/>
              </a:cxn>
              <a:cxn ang="0">
                <a:pos x="698" y="596"/>
              </a:cxn>
              <a:cxn ang="0">
                <a:pos x="706" y="525"/>
              </a:cxn>
              <a:cxn ang="0">
                <a:pos x="706" y="525"/>
              </a:cxn>
              <a:cxn ang="0">
                <a:pos x="713" y="452"/>
              </a:cxn>
              <a:cxn ang="0">
                <a:pos x="713" y="452"/>
              </a:cxn>
              <a:cxn ang="0">
                <a:pos x="719" y="379"/>
              </a:cxn>
              <a:cxn ang="0">
                <a:pos x="721" y="306"/>
              </a:cxn>
              <a:cxn ang="0">
                <a:pos x="721" y="306"/>
              </a:cxn>
              <a:cxn ang="0">
                <a:pos x="722" y="230"/>
              </a:cxn>
              <a:cxn ang="0">
                <a:pos x="719" y="156"/>
              </a:cxn>
              <a:cxn ang="0">
                <a:pos x="719" y="156"/>
              </a:cxn>
              <a:cxn ang="0">
                <a:pos x="716" y="117"/>
              </a:cxn>
              <a:cxn ang="0">
                <a:pos x="713" y="79"/>
              </a:cxn>
              <a:cxn ang="0">
                <a:pos x="708" y="40"/>
              </a:cxn>
              <a:cxn ang="0">
                <a:pos x="702" y="0"/>
              </a:cxn>
              <a:cxn ang="0">
                <a:pos x="702" y="0"/>
              </a:cxn>
              <a:cxn ang="0">
                <a:pos x="673" y="29"/>
              </a:cxn>
              <a:cxn ang="0">
                <a:pos x="648" y="57"/>
              </a:cxn>
              <a:cxn ang="0">
                <a:pos x="622" y="86"/>
              </a:cxn>
              <a:cxn ang="0">
                <a:pos x="598" y="116"/>
              </a:cxn>
              <a:cxn ang="0">
                <a:pos x="598" y="116"/>
              </a:cxn>
              <a:cxn ang="0">
                <a:pos x="550" y="176"/>
              </a:cxn>
              <a:cxn ang="0">
                <a:pos x="508" y="236"/>
              </a:cxn>
              <a:cxn ang="0">
                <a:pos x="508" y="236"/>
              </a:cxn>
              <a:cxn ang="0">
                <a:pos x="466" y="297"/>
              </a:cxn>
              <a:cxn ang="0">
                <a:pos x="428" y="359"/>
              </a:cxn>
              <a:cxn ang="0">
                <a:pos x="428" y="359"/>
              </a:cxn>
              <a:cxn ang="0">
                <a:pos x="390" y="422"/>
              </a:cxn>
              <a:cxn ang="0">
                <a:pos x="390" y="422"/>
              </a:cxn>
              <a:cxn ang="0">
                <a:pos x="355" y="485"/>
              </a:cxn>
              <a:cxn ang="0">
                <a:pos x="355" y="485"/>
              </a:cxn>
              <a:cxn ang="0">
                <a:pos x="313" y="566"/>
              </a:cxn>
              <a:cxn ang="0">
                <a:pos x="313" y="566"/>
              </a:cxn>
              <a:cxn ang="0">
                <a:pos x="276" y="559"/>
              </a:cxn>
              <a:cxn ang="0">
                <a:pos x="237" y="553"/>
              </a:cxn>
              <a:cxn ang="0">
                <a:pos x="199" y="549"/>
              </a:cxn>
              <a:cxn ang="0">
                <a:pos x="160" y="545"/>
              </a:cxn>
              <a:cxn ang="0">
                <a:pos x="120" y="542"/>
              </a:cxn>
              <a:cxn ang="0">
                <a:pos x="82" y="540"/>
              </a:cxn>
              <a:cxn ang="0">
                <a:pos x="40" y="539"/>
              </a:cxn>
              <a:cxn ang="0">
                <a:pos x="0" y="537"/>
              </a:cxn>
              <a:cxn ang="0">
                <a:pos x="0" y="2160"/>
              </a:cxn>
              <a:cxn ang="0">
                <a:pos x="954" y="848"/>
              </a:cxn>
              <a:cxn ang="0">
                <a:pos x="954" y="848"/>
              </a:cxn>
              <a:cxn ang="0">
                <a:pos x="921" y="825"/>
              </a:cxn>
              <a:cxn ang="0">
                <a:pos x="888" y="802"/>
              </a:cxn>
              <a:cxn ang="0">
                <a:pos x="854" y="781"/>
              </a:cxn>
              <a:cxn ang="0">
                <a:pos x="821" y="759"/>
              </a:cxn>
              <a:cxn ang="0">
                <a:pos x="786" y="740"/>
              </a:cxn>
              <a:cxn ang="0">
                <a:pos x="752" y="722"/>
              </a:cxn>
              <a:cxn ang="0">
                <a:pos x="718" y="703"/>
              </a:cxn>
              <a:cxn ang="0">
                <a:pos x="683" y="686"/>
              </a:cxn>
              <a:cxn ang="0">
                <a:pos x="683" y="686"/>
              </a:cxn>
            </a:cxnLst>
            <a:rect l="0" t="0" r="r" b="b"/>
            <a:pathLst>
              <a:path w="954" h="216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2" name="Linie 18">
            <a:extLst>
              <a:ext uri="{FF2B5EF4-FFF2-40B4-BE49-F238E27FC236}">
                <a16:creationId xmlns:a16="http://schemas.microsoft.com/office/drawing/2014/main" id="{5499A9E9-D86B-4443-B66A-1B8237EFD714}"/>
              </a:ext>
            </a:extLst>
          </p:cNvPr>
          <p:cNvSpPr>
            <a:spLocks noChangeShapeType="1"/>
          </p:cNvSpPr>
          <p:nvPr/>
        </p:nvSpPr>
        <p:spPr bwMode="auto">
          <a:xfrm>
            <a:off x="6095787" y="3124589"/>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3" name="Linie 19">
            <a:extLst>
              <a:ext uri="{FF2B5EF4-FFF2-40B4-BE49-F238E27FC236}">
                <a16:creationId xmlns:a16="http://schemas.microsoft.com/office/drawing/2014/main" id="{8EA00E92-BD95-4E59-8898-E791064C50C1}"/>
              </a:ext>
            </a:extLst>
          </p:cNvPr>
          <p:cNvSpPr>
            <a:spLocks noChangeShapeType="1"/>
          </p:cNvSpPr>
          <p:nvPr/>
        </p:nvSpPr>
        <p:spPr bwMode="auto">
          <a:xfrm>
            <a:off x="6096403" y="3125097"/>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4" name="Linie 20">
            <a:extLst>
              <a:ext uri="{FF2B5EF4-FFF2-40B4-BE49-F238E27FC236}">
                <a16:creationId xmlns:a16="http://schemas.microsoft.com/office/drawing/2014/main" id="{94DD8583-D2D2-4DCC-98B6-BB49933741FA}"/>
              </a:ext>
            </a:extLst>
          </p:cNvPr>
          <p:cNvSpPr>
            <a:spLocks noChangeShapeType="1"/>
          </p:cNvSpPr>
          <p:nvPr/>
        </p:nvSpPr>
        <p:spPr bwMode="auto">
          <a:xfrm>
            <a:off x="6095880" y="3124705"/>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46" name="Textplatzhalter 45">
            <a:extLst>
              <a:ext uri="{FF2B5EF4-FFF2-40B4-BE49-F238E27FC236}">
                <a16:creationId xmlns:a16="http://schemas.microsoft.com/office/drawing/2014/main" id="{36AD24C1-02C7-4191-93E8-156FF8EB8E20}"/>
              </a:ext>
            </a:extLst>
          </p:cNvPr>
          <p:cNvSpPr>
            <a:spLocks noGrp="1"/>
          </p:cNvSpPr>
          <p:nvPr>
            <p:ph type="body" sz="quarter" idx="10"/>
          </p:nvPr>
        </p:nvSpPr>
        <p:spPr>
          <a:xfrm>
            <a:off x="84582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7" name="Textplatzhalter 45">
            <a:extLst>
              <a:ext uri="{FF2B5EF4-FFF2-40B4-BE49-F238E27FC236}">
                <a16:creationId xmlns:a16="http://schemas.microsoft.com/office/drawing/2014/main" id="{34F996E2-BC35-4007-9416-809AD7F81E74}"/>
              </a:ext>
            </a:extLst>
          </p:cNvPr>
          <p:cNvSpPr>
            <a:spLocks noGrp="1"/>
          </p:cNvSpPr>
          <p:nvPr>
            <p:ph type="body" sz="quarter" idx="11"/>
          </p:nvPr>
        </p:nvSpPr>
        <p:spPr>
          <a:xfrm>
            <a:off x="84583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8" name="Textplatzhalter 45">
            <a:extLst>
              <a:ext uri="{FF2B5EF4-FFF2-40B4-BE49-F238E27FC236}">
                <a16:creationId xmlns:a16="http://schemas.microsoft.com/office/drawing/2014/main" id="{73141092-17D2-4E0F-967C-4233B85335B5}"/>
              </a:ext>
            </a:extLst>
          </p:cNvPr>
          <p:cNvSpPr>
            <a:spLocks noGrp="1"/>
          </p:cNvSpPr>
          <p:nvPr>
            <p:ph type="body" sz="quarter" idx="12"/>
          </p:nvPr>
        </p:nvSpPr>
        <p:spPr>
          <a:xfrm>
            <a:off x="8077200" y="13716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9" name="Textplatzhalter 45">
            <a:extLst>
              <a:ext uri="{FF2B5EF4-FFF2-40B4-BE49-F238E27FC236}">
                <a16:creationId xmlns:a16="http://schemas.microsoft.com/office/drawing/2014/main" id="{5E1077D6-6553-4CE6-A49A-4B173652F047}"/>
              </a:ext>
            </a:extLst>
          </p:cNvPr>
          <p:cNvSpPr>
            <a:spLocks noGrp="1"/>
          </p:cNvSpPr>
          <p:nvPr>
            <p:ph type="body" sz="quarter" idx="13"/>
          </p:nvPr>
        </p:nvSpPr>
        <p:spPr>
          <a:xfrm>
            <a:off x="8077376" y="17150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0" name="Textplatzhalter 45">
            <a:extLst>
              <a:ext uri="{FF2B5EF4-FFF2-40B4-BE49-F238E27FC236}">
                <a16:creationId xmlns:a16="http://schemas.microsoft.com/office/drawing/2014/main" id="{FA4B7223-BCB0-4924-B9FF-0566E5056D0D}"/>
              </a:ext>
            </a:extLst>
          </p:cNvPr>
          <p:cNvSpPr>
            <a:spLocks noGrp="1"/>
          </p:cNvSpPr>
          <p:nvPr>
            <p:ph type="body" sz="quarter" idx="14"/>
          </p:nvPr>
        </p:nvSpPr>
        <p:spPr>
          <a:xfrm>
            <a:off x="8153048" y="4231464"/>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1" name="Textplatzhalter 45">
            <a:extLst>
              <a:ext uri="{FF2B5EF4-FFF2-40B4-BE49-F238E27FC236}">
                <a16:creationId xmlns:a16="http://schemas.microsoft.com/office/drawing/2014/main" id="{7186B426-0623-4C17-9BDA-C60F7C7235FA}"/>
              </a:ext>
            </a:extLst>
          </p:cNvPr>
          <p:cNvSpPr>
            <a:spLocks noGrp="1"/>
          </p:cNvSpPr>
          <p:nvPr>
            <p:ph type="body" sz="quarter" idx="15"/>
          </p:nvPr>
        </p:nvSpPr>
        <p:spPr>
          <a:xfrm>
            <a:off x="8153224" y="4574901"/>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2" name="Textplatzhalter 45">
            <a:extLst>
              <a:ext uri="{FF2B5EF4-FFF2-40B4-BE49-F238E27FC236}">
                <a16:creationId xmlns:a16="http://schemas.microsoft.com/office/drawing/2014/main" id="{CB81BB57-8139-43D4-8DD9-3CD6BE625B69}"/>
              </a:ext>
            </a:extLst>
          </p:cNvPr>
          <p:cNvSpPr>
            <a:spLocks noGrp="1"/>
          </p:cNvSpPr>
          <p:nvPr>
            <p:ph type="body" sz="quarter" idx="16"/>
          </p:nvPr>
        </p:nvSpPr>
        <p:spPr>
          <a:xfrm>
            <a:off x="66294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3" name="Textplatzhalter 45">
            <a:extLst>
              <a:ext uri="{FF2B5EF4-FFF2-40B4-BE49-F238E27FC236}">
                <a16:creationId xmlns:a16="http://schemas.microsoft.com/office/drawing/2014/main" id="{12BCC7AE-B750-4C77-AD35-B7DD61596F08}"/>
              </a:ext>
            </a:extLst>
          </p:cNvPr>
          <p:cNvSpPr>
            <a:spLocks noGrp="1"/>
          </p:cNvSpPr>
          <p:nvPr>
            <p:ph type="body" sz="quarter" idx="17"/>
          </p:nvPr>
        </p:nvSpPr>
        <p:spPr>
          <a:xfrm>
            <a:off x="66295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4" name="Textplatzhalter 45">
            <a:extLst>
              <a:ext uri="{FF2B5EF4-FFF2-40B4-BE49-F238E27FC236}">
                <a16:creationId xmlns:a16="http://schemas.microsoft.com/office/drawing/2014/main" id="{10A4398E-BDC4-4393-83B3-84A29A51F8A8}"/>
              </a:ext>
            </a:extLst>
          </p:cNvPr>
          <p:cNvSpPr>
            <a:spLocks noGrp="1"/>
          </p:cNvSpPr>
          <p:nvPr>
            <p:ph type="body" sz="quarter" idx="18"/>
          </p:nvPr>
        </p:nvSpPr>
        <p:spPr>
          <a:xfrm>
            <a:off x="32766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5" name="Textplatzhalter 45">
            <a:extLst>
              <a:ext uri="{FF2B5EF4-FFF2-40B4-BE49-F238E27FC236}">
                <a16:creationId xmlns:a16="http://schemas.microsoft.com/office/drawing/2014/main" id="{1F5D0842-E16E-4E3A-94EE-64EB21CACFDE}"/>
              </a:ext>
            </a:extLst>
          </p:cNvPr>
          <p:cNvSpPr>
            <a:spLocks noGrp="1"/>
          </p:cNvSpPr>
          <p:nvPr>
            <p:ph type="body" sz="quarter" idx="19"/>
          </p:nvPr>
        </p:nvSpPr>
        <p:spPr>
          <a:xfrm>
            <a:off x="32767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6" name="Textplatzhalter 45">
            <a:extLst>
              <a:ext uri="{FF2B5EF4-FFF2-40B4-BE49-F238E27FC236}">
                <a16:creationId xmlns:a16="http://schemas.microsoft.com/office/drawing/2014/main" id="{A2822D28-1607-41B4-A1AD-C999DCC78FE2}"/>
              </a:ext>
            </a:extLst>
          </p:cNvPr>
          <p:cNvSpPr>
            <a:spLocks noGrp="1"/>
          </p:cNvSpPr>
          <p:nvPr>
            <p:ph type="body" sz="quarter" idx="20"/>
          </p:nvPr>
        </p:nvSpPr>
        <p:spPr>
          <a:xfrm>
            <a:off x="1752600" y="42672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7" name="Textplatzhalter 45">
            <a:extLst>
              <a:ext uri="{FF2B5EF4-FFF2-40B4-BE49-F238E27FC236}">
                <a16:creationId xmlns:a16="http://schemas.microsoft.com/office/drawing/2014/main" id="{7015E7F2-459C-4D6D-B997-13DB5EA6427B}"/>
              </a:ext>
            </a:extLst>
          </p:cNvPr>
          <p:cNvSpPr>
            <a:spLocks noGrp="1"/>
          </p:cNvSpPr>
          <p:nvPr>
            <p:ph type="body" sz="quarter" idx="21"/>
          </p:nvPr>
        </p:nvSpPr>
        <p:spPr>
          <a:xfrm>
            <a:off x="1752776" y="46106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8" name="Textplatzhalter 45">
            <a:extLst>
              <a:ext uri="{FF2B5EF4-FFF2-40B4-BE49-F238E27FC236}">
                <a16:creationId xmlns:a16="http://schemas.microsoft.com/office/drawing/2014/main" id="{7B5C7C9E-A677-4429-BA89-5A9DCEEB242B}"/>
              </a:ext>
            </a:extLst>
          </p:cNvPr>
          <p:cNvSpPr>
            <a:spLocks noGrp="1"/>
          </p:cNvSpPr>
          <p:nvPr>
            <p:ph type="body" sz="quarter" idx="22"/>
          </p:nvPr>
        </p:nvSpPr>
        <p:spPr>
          <a:xfrm>
            <a:off x="12954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9" name="Textplatzhalter 45">
            <a:extLst>
              <a:ext uri="{FF2B5EF4-FFF2-40B4-BE49-F238E27FC236}">
                <a16:creationId xmlns:a16="http://schemas.microsoft.com/office/drawing/2014/main" id="{002E8C45-C0AE-4A45-B693-2A71D845FD74}"/>
              </a:ext>
            </a:extLst>
          </p:cNvPr>
          <p:cNvSpPr>
            <a:spLocks noGrp="1"/>
          </p:cNvSpPr>
          <p:nvPr>
            <p:ph type="body" sz="quarter" idx="23"/>
          </p:nvPr>
        </p:nvSpPr>
        <p:spPr>
          <a:xfrm>
            <a:off x="12955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0" name="Textplatzhalter 45">
            <a:extLst>
              <a:ext uri="{FF2B5EF4-FFF2-40B4-BE49-F238E27FC236}">
                <a16:creationId xmlns:a16="http://schemas.microsoft.com/office/drawing/2014/main" id="{1D708290-A882-4D7B-82D1-4B33D98553C3}"/>
              </a:ext>
            </a:extLst>
          </p:cNvPr>
          <p:cNvSpPr>
            <a:spLocks noGrp="1"/>
          </p:cNvSpPr>
          <p:nvPr>
            <p:ph type="body" sz="quarter" idx="24"/>
          </p:nvPr>
        </p:nvSpPr>
        <p:spPr>
          <a:xfrm>
            <a:off x="1676400" y="13932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1" name="Textplatzhalter 45">
            <a:extLst>
              <a:ext uri="{FF2B5EF4-FFF2-40B4-BE49-F238E27FC236}">
                <a16:creationId xmlns:a16="http://schemas.microsoft.com/office/drawing/2014/main" id="{BA980506-41EA-4166-BDC4-6672C08B928F}"/>
              </a:ext>
            </a:extLst>
          </p:cNvPr>
          <p:cNvSpPr>
            <a:spLocks noGrp="1"/>
          </p:cNvSpPr>
          <p:nvPr>
            <p:ph type="body" sz="quarter" idx="25"/>
          </p:nvPr>
        </p:nvSpPr>
        <p:spPr>
          <a:xfrm>
            <a:off x="1676576" y="17367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2" name="Textplatzhalter 45">
            <a:extLst>
              <a:ext uri="{FF2B5EF4-FFF2-40B4-BE49-F238E27FC236}">
                <a16:creationId xmlns:a16="http://schemas.microsoft.com/office/drawing/2014/main" id="{AA45EA62-476D-47F1-96ED-54F43099603F}"/>
              </a:ext>
            </a:extLst>
          </p:cNvPr>
          <p:cNvSpPr>
            <a:spLocks noGrp="1"/>
          </p:cNvSpPr>
          <p:nvPr>
            <p:ph type="body" sz="quarter" idx="16"/>
          </p:nvPr>
        </p:nvSpPr>
        <p:spPr>
          <a:xfrm>
            <a:off x="66294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3" name="Textplatzhalter 45">
            <a:extLst>
              <a:ext uri="{FF2B5EF4-FFF2-40B4-BE49-F238E27FC236}">
                <a16:creationId xmlns:a16="http://schemas.microsoft.com/office/drawing/2014/main" id="{ABD72D36-40B8-4EE5-8EF4-F398834DD9DA}"/>
              </a:ext>
            </a:extLst>
          </p:cNvPr>
          <p:cNvSpPr>
            <a:spLocks noGrp="1"/>
          </p:cNvSpPr>
          <p:nvPr>
            <p:ph type="body" sz="quarter" idx="17"/>
          </p:nvPr>
        </p:nvSpPr>
        <p:spPr>
          <a:xfrm>
            <a:off x="66295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4" name="Textplatzhalter 45">
            <a:extLst>
              <a:ext uri="{FF2B5EF4-FFF2-40B4-BE49-F238E27FC236}">
                <a16:creationId xmlns:a16="http://schemas.microsoft.com/office/drawing/2014/main" id="{E7A1D5E8-4C7C-4ADF-A363-54E4B1B793AA}"/>
              </a:ext>
            </a:extLst>
          </p:cNvPr>
          <p:cNvSpPr>
            <a:spLocks noGrp="1"/>
          </p:cNvSpPr>
          <p:nvPr>
            <p:ph type="body" sz="quarter" idx="18"/>
          </p:nvPr>
        </p:nvSpPr>
        <p:spPr>
          <a:xfrm>
            <a:off x="32766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5" name="Textplatzhalter 45">
            <a:extLst>
              <a:ext uri="{FF2B5EF4-FFF2-40B4-BE49-F238E27FC236}">
                <a16:creationId xmlns:a16="http://schemas.microsoft.com/office/drawing/2014/main" id="{A8479BD5-0D15-42CF-84BC-8F7F80ECD821}"/>
              </a:ext>
            </a:extLst>
          </p:cNvPr>
          <p:cNvSpPr>
            <a:spLocks noGrp="1"/>
          </p:cNvSpPr>
          <p:nvPr>
            <p:ph type="body" sz="quarter" idx="19"/>
          </p:nvPr>
        </p:nvSpPr>
        <p:spPr>
          <a:xfrm>
            <a:off x="32767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3" name="Titel 2">
            <a:extLst>
              <a:ext uri="{FF2B5EF4-FFF2-40B4-BE49-F238E27FC236}">
                <a16:creationId xmlns:a16="http://schemas.microsoft.com/office/drawing/2014/main" id="{2A27D752-F355-434D-9815-D11ECB7F9A87}"/>
              </a:ext>
            </a:extLst>
          </p:cNvPr>
          <p:cNvSpPr>
            <a:spLocks noGrp="1"/>
          </p:cNvSpPr>
          <p:nvPr>
            <p:ph type="title" hasCustomPrompt="1"/>
          </p:nvPr>
        </p:nvSpPr>
        <p:spPr>
          <a:xfrm>
            <a:off x="139964" y="173889"/>
            <a:ext cx="2819224" cy="964511"/>
          </a:xfrm>
        </p:spPr>
        <p:txBody>
          <a:bodyPr rtlCol="0">
            <a:noAutofit/>
          </a:bodyPr>
          <a:lstStyle>
            <a:lvl1pPr>
              <a:defRPr sz="4000"/>
            </a:lvl1pPr>
          </a:lstStyle>
          <a:p>
            <a:pPr rtl="0"/>
            <a:r>
              <a:rPr lang="de-DE" noProof="0" dirty="0"/>
              <a:t>Titelmasterformat durch Klicken bearbeiten</a:t>
            </a:r>
          </a:p>
        </p:txBody>
      </p:sp>
    </p:spTree>
    <p:extLst>
      <p:ext uri="{BB962C8B-B14F-4D97-AF65-F5344CB8AC3E}">
        <p14:creationId xmlns:p14="http://schemas.microsoft.com/office/powerpoint/2010/main" val="3075895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13C482D7-6538-4E86-A950-AFD423DB02E9}"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187780757"/>
              </p:ext>
            </p:extLst>
          </p:nvPr>
        </p:nvGraphicFramePr>
        <p:xfrm>
          <a:off x="2032000" y="2241176"/>
          <a:ext cx="8128000" cy="3897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496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95AD0D5-57BC-4193-839F-D2ACC13E90B5}"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928775207"/>
              </p:ext>
            </p:extLst>
          </p:nvPr>
        </p:nvGraphicFramePr>
        <p:xfrm>
          <a:off x="2032000" y="2043953"/>
          <a:ext cx="8128000" cy="40943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079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4"/>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8" name="Titel 38"/>
          <p:cNvSpPr>
            <a:spLocks noGrp="1"/>
          </p:cNvSpPr>
          <p:nvPr>
            <p:ph type="title"/>
          </p:nvPr>
        </p:nvSpPr>
        <p:spPr>
          <a:xfrm>
            <a:off x="6103087" y="1486284"/>
            <a:ext cx="5881575" cy="503882"/>
          </a:xfrm>
        </p:spPr>
        <p:txBody>
          <a:bodyPr/>
          <a:lstStyle>
            <a:lvl1pPr>
              <a:defRPr>
                <a:solidFill>
                  <a:schemeClr val="tx1"/>
                </a:solidFill>
              </a:defRPr>
            </a:lvl1pPr>
          </a:lstStyle>
          <a:p>
            <a:endParaRPr lang="de-DE" dirty="0"/>
          </a:p>
        </p:txBody>
      </p:sp>
      <p:sp>
        <p:nvSpPr>
          <p:cNvPr id="20"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21"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811430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FE87F158-3AAF-4724-88BA-0E3A5698868A}"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796254439"/>
              </p:ext>
            </p:extLst>
          </p:nvPr>
        </p:nvGraphicFramePr>
        <p:xfrm>
          <a:off x="2032000" y="2088776"/>
          <a:ext cx="8128000" cy="4049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187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10"/>
          </p:nvPr>
        </p:nvSpPr>
        <p:spPr/>
        <p:txBody>
          <a:bodyPr/>
          <a:lstStyle/>
          <a:p>
            <a:fld id="{11F76EBE-D5B6-4ACB-8016-257BE21F75A9}"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343728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268629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297923AF-B7E1-4AB4-93A2-633ED09250E8}"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28344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solidFill>
                  <a:srgbClr val="034EA8"/>
                </a:solidFill>
              </a:defRPr>
            </a:lvl1pPr>
          </a:lstStyle>
          <a:p>
            <a:r>
              <a:rPr lang="de-DE" dirty="0"/>
              <a:t>Title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A190182F-0352-4552-9E30-2D756B0DB01A}"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608809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DED77E-6028-4130-A49A-2344584EFA80}" type="datetime1">
              <a:rPr lang="en-GB" smtClean="0"/>
              <a:t>24/05/2022</a:t>
            </a:fld>
            <a:endParaRPr lang="de-DE"/>
          </a:p>
        </p:txBody>
      </p:sp>
      <p:pic>
        <p:nvPicPr>
          <p:cNvPr id="5" name="Grafik 4">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6"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684395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34EA8"/>
                </a:solidFill>
              </a:defRPr>
            </a:lvl1pPr>
          </a:lstStyle>
          <a:p>
            <a:r>
              <a:rPr lang="de-DE" dirty="0"/>
              <a:t>Title</a:t>
            </a:r>
            <a:endParaRPr lang="en-US" dirty="0"/>
          </a:p>
        </p:txBody>
      </p:sp>
      <p:sp>
        <p:nvSpPr>
          <p:cNvPr id="3" name="Content Placeholder 2"/>
          <p:cNvSpPr>
            <a:spLocks noGrp="1"/>
          </p:cNvSpPr>
          <p:nvPr>
            <p:ph idx="1"/>
          </p:nvPr>
        </p:nvSpPr>
        <p:spPr>
          <a:xfrm>
            <a:off x="5183188" y="987425"/>
            <a:ext cx="6172200" cy="4873625"/>
          </a:xfrm>
        </p:spPr>
        <p:txBody>
          <a:bodyPr/>
          <a:lstStyle>
            <a:lvl1pPr marL="0" indent="0">
              <a:buNone/>
              <a:defRPr sz="3200"/>
            </a:lvl1pPr>
            <a:lvl2pPr>
              <a:defRPr sz="2800" baseline="0"/>
            </a:lvl2pPr>
            <a:lvl3pPr>
              <a:defRPr sz="2400" baseline="0"/>
            </a:lvl3pPr>
            <a:lvl4pPr>
              <a:defRPr sz="2000" baseline="0"/>
            </a:lvl4pPr>
            <a:lvl5pPr>
              <a:defRPr sz="2000" baseline="0"/>
            </a:lvl5pPr>
            <a:lvl6pPr>
              <a:defRPr sz="2000"/>
            </a:lvl6pPr>
            <a:lvl7pPr>
              <a:defRPr sz="2000"/>
            </a:lvl7pPr>
            <a:lvl8pPr>
              <a:defRPr sz="2000"/>
            </a:lvl8pPr>
            <a:lvl9pPr>
              <a:defRPr sz="20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Textmasterformat bearbeiten</a:t>
            </a:r>
          </a:p>
        </p:txBody>
      </p:sp>
      <p:sp>
        <p:nvSpPr>
          <p:cNvPr id="5" name="Date Placeholder 4"/>
          <p:cNvSpPr>
            <a:spLocks noGrp="1"/>
          </p:cNvSpPr>
          <p:nvPr>
            <p:ph type="dt" sz="half" idx="10"/>
          </p:nvPr>
        </p:nvSpPr>
        <p:spPr/>
        <p:txBody>
          <a:bodyPr/>
          <a:lstStyle/>
          <a:p>
            <a:fld id="{753355C9-1FD4-4AE0-9887-751CA82706BB}" type="datetime1">
              <a:rPr lang="en-GB" smtClean="0"/>
              <a:t>24/05/2022</a:t>
            </a:fld>
            <a:endParaRPr lang="de-DE"/>
          </a:p>
        </p:txBody>
      </p:sp>
      <p:pic>
        <p:nvPicPr>
          <p:cNvPr id="8" name="Grafik 7">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9"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548624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32162A3-1C5D-45BC-A187-F8290CBC9D9C}"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396037"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Tree>
    <p:extLst>
      <p:ext uri="{BB962C8B-B14F-4D97-AF65-F5344CB8AC3E}">
        <p14:creationId xmlns:p14="http://schemas.microsoft.com/office/powerpoint/2010/main" val="65666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3017"/>
            <a:ext cx="10515600" cy="572608"/>
          </a:xfrm>
          <a:prstGeom prst="rect">
            <a:avLst/>
          </a:prstGeom>
        </p:spPr>
        <p:txBody>
          <a:bodyPr vert="horz" lIns="91440" tIns="45720" rIns="91440" bIns="45720" rtlCol="0" anchor="ctr">
            <a:normAutofit/>
          </a:bodyPr>
          <a:lstStyle/>
          <a:p>
            <a:r>
              <a:rPr lang="de-DE" dirty="0"/>
              <a:t>Title</a:t>
            </a:r>
            <a:endParaRPr lang="en-US" dirty="0"/>
          </a:p>
        </p:txBody>
      </p:sp>
      <p:sp>
        <p:nvSpPr>
          <p:cNvPr id="3" name="Text Placeholder 2"/>
          <p:cNvSpPr>
            <a:spLocks noGrp="1"/>
          </p:cNvSpPr>
          <p:nvPr>
            <p:ph type="body" idx="1"/>
          </p:nvPr>
        </p:nvSpPr>
        <p:spPr>
          <a:xfrm>
            <a:off x="838200" y="1890443"/>
            <a:ext cx="10515600" cy="4286519"/>
          </a:xfrm>
          <a:prstGeom prst="rect">
            <a:avLst/>
          </a:prstGeom>
        </p:spPr>
        <p:txBody>
          <a:bodyPr vert="horz" lIns="91440" tIns="45720" rIns="91440" bIns="45720" rtlCol="0">
            <a:normAutofit/>
          </a:bodyPr>
          <a:lstStyle/>
          <a:p>
            <a:pPr lvl="0"/>
            <a:r>
              <a:rPr lang="de-DE" dirty="0"/>
              <a:t>Text</a:t>
            </a:r>
          </a:p>
          <a:p>
            <a:pPr lvl="1"/>
            <a:r>
              <a:rPr lang="de-DE" dirty="0"/>
              <a:t>Second Level</a:t>
            </a:r>
          </a:p>
          <a:p>
            <a:pPr lvl="2"/>
            <a:r>
              <a:rPr lang="de-DE" dirty="0"/>
              <a:t>Third Level</a:t>
            </a:r>
          </a:p>
          <a:p>
            <a:pPr lvl="3"/>
            <a:r>
              <a:rPr lang="de-DE" dirty="0" err="1"/>
              <a:t>Fourth</a:t>
            </a:r>
            <a:r>
              <a:rPr lang="de-DE" dirty="0"/>
              <a:t> Level</a:t>
            </a:r>
          </a:p>
          <a:p>
            <a:pPr lvl="4"/>
            <a:r>
              <a:rPr lang="de-DE" dirty="0" err="1"/>
              <a:t>Fifth</a:t>
            </a:r>
            <a:r>
              <a:rPr lang="de-DE" dirty="0"/>
              <a:t>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3594AF6F-F984-432B-9A41-E7B41F423530}" type="datetime1">
              <a:rPr lang="en-GB" smtClean="0"/>
              <a:t>24/05/2022</a:t>
            </a:fld>
            <a:endParaRPr lang="de-DE" dirty="0"/>
          </a:p>
        </p:txBody>
      </p:sp>
      <p:pic>
        <p:nvPicPr>
          <p:cNvPr id="9" name="Grafik 8"/>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9157397" y="102027"/>
            <a:ext cx="2719170" cy="971602"/>
          </a:xfrm>
          <a:prstGeom prst="rect">
            <a:avLst/>
          </a:prstGeom>
        </p:spPr>
      </p:pic>
      <p:sp>
        <p:nvSpPr>
          <p:cNvPr id="13"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CD13C9F6-DA1F-4969-8B21-2E803A8A69C8}" type="slidenum">
              <a:rPr lang="de-DE" smtClean="0"/>
              <a:pPr/>
              <a:t>‹#›</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52907135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74" r:id="rId3"/>
    <p:sldLayoutId id="2147483688" r:id="rId4"/>
    <p:sldLayoutId id="2147483692" r:id="rId5"/>
    <p:sldLayoutId id="2147483693" r:id="rId6"/>
    <p:sldLayoutId id="2147483695" r:id="rId7"/>
    <p:sldLayoutId id="2147483696" r:id="rId8"/>
    <p:sldLayoutId id="2147483711" r:id="rId9"/>
    <p:sldLayoutId id="2147483697" r:id="rId10"/>
    <p:sldLayoutId id="2147483698" r:id="rId11"/>
    <p:sldLayoutId id="2147483699" r:id="rId12"/>
    <p:sldLayoutId id="2147483700" r:id="rId13"/>
    <p:sldLayoutId id="2147483701" r:id="rId14"/>
    <p:sldLayoutId id="2147483704" r:id="rId15"/>
    <p:sldLayoutId id="2147483707" r:id="rId16"/>
    <p:sldLayoutId id="2147483710" r:id="rId17"/>
    <p:sldLayoutId id="2147483712" r:id="rId18"/>
    <p:sldLayoutId id="2147483713" r:id="rId19"/>
    <p:sldLayoutId id="2147483714" r:id="rId20"/>
  </p:sldLayoutIdLst>
  <p:hf hdr="0" ftr="0"/>
  <p:txStyles>
    <p:title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9.sv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Colors" Target="../diagrams/colors7.xml"/><Relationship Id="rId11" Type="http://schemas.openxmlformats.org/officeDocument/2006/relationships/image" Target="../media/image34.svg"/><Relationship Id="rId5" Type="http://schemas.openxmlformats.org/officeDocument/2006/relationships/diagramQuickStyle" Target="../diagrams/quickStyle7.xml"/><Relationship Id="rId10" Type="http://schemas.openxmlformats.org/officeDocument/2006/relationships/image" Target="../media/image33.png"/><Relationship Id="rId4" Type="http://schemas.openxmlformats.org/officeDocument/2006/relationships/diagramLayout" Target="../diagrams/layout7.xml"/><Relationship Id="rId9" Type="http://schemas.openxmlformats.org/officeDocument/2006/relationships/image" Target="../media/image32.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4.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35.jpeg"/><Relationship Id="rId7" Type="http://schemas.openxmlformats.org/officeDocument/2006/relationships/diagramColors" Target="../diagrams/colors16.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40.sv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7.jpe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file:////Users/dennispotter/Library/Containers/com.microsoft.Outlook/Data/Library/Caches/Signatures/signature_665750758" TargetMode="External"/><Relationship Id="rId11" Type="http://schemas.openxmlformats.org/officeDocument/2006/relationships/image" Target="../media/image6.jpeg"/><Relationship Id="rId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0.jpeg"/><Relationship Id="rId1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hyperlink" Target="https://smempower.com/wp-content/uploads/2020/04/D2.1-Framework-analysis-report_publishable-version.pdf"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0.xml"/><Relationship Id="rId1" Type="http://schemas.openxmlformats.org/officeDocument/2006/relationships/slideLayout" Target="../slideLayouts/slideLayout8.xml"/><Relationship Id="rId5" Type="http://schemas.openxmlformats.org/officeDocument/2006/relationships/image" Target="../media/image56.jpeg"/><Relationship Id="rId4" Type="http://schemas.openxmlformats.org/officeDocument/2006/relationships/image" Target="../media/image55.jpeg"/></Relationships>
</file>

<file path=ppt/slides/_rels/slide6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dirty="0"/>
              <a:t>Important to think of when you prepare for this training (1/2)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10011463" cy="4704667"/>
          </a:xfrm>
        </p:spPr>
        <p:txBody>
          <a:bodyPr>
            <a:normAutofit fontScale="85000" lnSpcReduction="10000"/>
          </a:bodyPr>
          <a:lstStyle/>
          <a:p>
            <a:pPr marL="457200" indent="-457200">
              <a:lnSpc>
                <a:spcPct val="120000"/>
              </a:lnSpc>
              <a:buFont typeface="Arial" panose="020B0604020202020204" pitchFamily="34" charset="0"/>
              <a:buChar char="•"/>
            </a:pPr>
            <a:r>
              <a:rPr lang="en-US" sz="1800" dirty="0"/>
              <a:t>The training material is prepared primarily as a physical training opportunity for a group of 6-15 persons that, ideally, represent 4-8 different SME clusters. </a:t>
            </a:r>
          </a:p>
          <a:p>
            <a:pPr marL="457200" indent="-457200">
              <a:lnSpc>
                <a:spcPct val="120000"/>
              </a:lnSpc>
              <a:buFont typeface="Arial" panose="020B0604020202020204" pitchFamily="34" charset="0"/>
              <a:buChar char="•"/>
            </a:pPr>
            <a:r>
              <a:rPr lang="en-US" sz="1800" dirty="0"/>
              <a:t>It can also be carried out as a trainer-led online training event for the same type of group. Suggestions for how to adapt interactive elements in such a case are included, but some further adaptations may be needed.</a:t>
            </a:r>
          </a:p>
          <a:p>
            <a:pPr marL="457200" indent="-457200">
              <a:lnSpc>
                <a:spcPct val="120000"/>
              </a:lnSpc>
              <a:buFont typeface="Arial" panose="020B0604020202020204" pitchFamily="34" charset="0"/>
              <a:buChar char="•"/>
            </a:pPr>
            <a:r>
              <a:rPr lang="en-US" sz="1800" dirty="0"/>
              <a:t>The </a:t>
            </a:r>
            <a:r>
              <a:rPr lang="en-US" sz="1800" b="1" dirty="0"/>
              <a:t>target group </a:t>
            </a:r>
            <a:r>
              <a:rPr lang="en-US" sz="1800" dirty="0"/>
              <a:t>include Trusted Partners (or potential new Trusted Partners) but also other stakeholders that may be involved in the activities of local energy collectives, e.g. energy auditors, energy experts, local energy advisors, etc.</a:t>
            </a:r>
          </a:p>
          <a:p>
            <a:pPr marL="457200" indent="-457200">
              <a:lnSpc>
                <a:spcPct val="120000"/>
              </a:lnSpc>
              <a:buFont typeface="Arial" panose="020B0604020202020204" pitchFamily="34" charset="0"/>
              <a:buChar char="•"/>
            </a:pPr>
            <a:r>
              <a:rPr lang="en-US" sz="1800" dirty="0"/>
              <a:t>The </a:t>
            </a:r>
            <a:r>
              <a:rPr lang="en-US" sz="1800" b="1" dirty="0"/>
              <a:t>training should be interactive </a:t>
            </a:r>
            <a:r>
              <a:rPr lang="en-US" sz="1800" dirty="0"/>
              <a:t>– with the aim that participants will actively contribute and learn both from you and each others’ experience. </a:t>
            </a:r>
          </a:p>
          <a:p>
            <a:pPr marL="457200" indent="-457200">
              <a:lnSpc>
                <a:spcPct val="120000"/>
              </a:lnSpc>
              <a:buFont typeface="Arial" panose="020B0604020202020204" pitchFamily="34" charset="0"/>
              <a:buChar char="•"/>
            </a:pPr>
            <a:r>
              <a:rPr lang="en-US" sz="1800" dirty="0"/>
              <a:t>Interactive elements are marked with the symbol at the right. Sometimes alternative options are given. Choose and adapt, so that you do it in a way you are comfortable with, and that best suits the group.</a:t>
            </a:r>
          </a:p>
          <a:p>
            <a:pPr marL="457200" indent="-457200">
              <a:lnSpc>
                <a:spcPct val="120000"/>
              </a:lnSpc>
              <a:buFont typeface="Arial" panose="020B0604020202020204" pitchFamily="34" charset="0"/>
              <a:buChar char="•"/>
            </a:pPr>
            <a:r>
              <a:rPr lang="en-US" sz="1800" dirty="0"/>
              <a:t>You will find explanatory notes about the content of the slides in the </a:t>
            </a:r>
            <a:r>
              <a:rPr lang="en-US" sz="1800" b="1" dirty="0"/>
              <a:t>notes</a:t>
            </a:r>
            <a:r>
              <a:rPr lang="en-US" sz="1800" dirty="0"/>
              <a:t> of this presentation, as well as extra material to read. Some specific notes on how to lead the training are added with the mention </a:t>
            </a:r>
            <a:r>
              <a:rPr lang="en-US" sz="1800" i="1" dirty="0"/>
              <a:t>Instructions to trainer.</a:t>
            </a:r>
            <a:endParaRPr lang="en-US" sz="1800" dirty="0"/>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30910B56-FA63-4F23-A2AD-AFE5068EAE96}" type="datetime1">
              <a:rPr lang="en-GB" smtClean="0"/>
              <a:t>24/05/2022</a:t>
            </a:fld>
            <a:endParaRPr lang="de-DE" dirty="0"/>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1</a:t>
            </a:fld>
            <a:endParaRPr lang="de-DE"/>
          </a:p>
        </p:txBody>
      </p:sp>
      <p:grpSp>
        <p:nvGrpSpPr>
          <p:cNvPr id="6" name="Gruppieren 9">
            <a:extLst>
              <a:ext uri="{FF2B5EF4-FFF2-40B4-BE49-F238E27FC236}">
                <a16:creationId xmlns:a16="http://schemas.microsoft.com/office/drawing/2014/main" id="{D1831556-59A9-4F4E-BDA8-EEB3515FD45D}"/>
              </a:ext>
            </a:extLst>
          </p:cNvPr>
          <p:cNvGrpSpPr/>
          <p:nvPr/>
        </p:nvGrpSpPr>
        <p:grpSpPr>
          <a:xfrm>
            <a:off x="10849663" y="4817303"/>
            <a:ext cx="657527" cy="787680"/>
            <a:chOff x="135517" y="136525"/>
            <a:chExt cx="761950" cy="761950"/>
          </a:xfrm>
        </p:grpSpPr>
        <p:sp>
          <p:nvSpPr>
            <p:cNvPr id="7" name="Ellipse 12">
              <a:extLst>
                <a:ext uri="{FF2B5EF4-FFF2-40B4-BE49-F238E27FC236}">
                  <a16:creationId xmlns:a16="http://schemas.microsoft.com/office/drawing/2014/main" id="{8C0794E8-A239-4DD2-9E30-72AA3D285C2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9FE32A1E-9371-4249-BEAF-9B93A54E1C37}"/>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9" name="Rectangle 8">
            <a:extLst>
              <a:ext uri="{FF2B5EF4-FFF2-40B4-BE49-F238E27FC236}">
                <a16:creationId xmlns:a16="http://schemas.microsoft.com/office/drawing/2014/main" id="{F038FB9D-94BB-41FC-BE64-725B28ED2E64}"/>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956098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896578"/>
            <a:ext cx="8062356" cy="572608"/>
          </a:xfrm>
        </p:spPr>
        <p:txBody>
          <a:bodyPr>
            <a:normAutofit fontScale="90000"/>
          </a:bodyPr>
          <a:lstStyle/>
          <a:p>
            <a:r>
              <a:rPr lang="en-US" noProof="0" dirty="0"/>
              <a:t>Four types of collective services and activities</a:t>
            </a:r>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ED34E9FC-4195-4513-8500-499B459E2BC2}"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10</a:t>
            </a:fld>
            <a:endParaRPr lang="de-DE" dirty="0"/>
          </a:p>
        </p:txBody>
      </p:sp>
      <p:graphicFrame>
        <p:nvGraphicFramePr>
          <p:cNvPr id="3" name="Diagram 2">
            <a:extLst>
              <a:ext uri="{FF2B5EF4-FFF2-40B4-BE49-F238E27FC236}">
                <a16:creationId xmlns:a16="http://schemas.microsoft.com/office/drawing/2014/main" id="{2E94289D-9C49-4ED3-BE1F-370CEB59A98E}"/>
              </a:ext>
            </a:extLst>
          </p:cNvPr>
          <p:cNvGraphicFramePr/>
          <p:nvPr>
            <p:extLst>
              <p:ext uri="{D42A27DB-BD31-4B8C-83A1-F6EECF244321}">
                <p14:modId xmlns:p14="http://schemas.microsoft.com/office/powerpoint/2010/main" val="2174378082"/>
              </p:ext>
            </p:extLst>
          </p:nvPr>
        </p:nvGraphicFramePr>
        <p:xfrm>
          <a:off x="2209800" y="1899149"/>
          <a:ext cx="6385560" cy="3597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8366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5B35BDE-AD04-42EA-A6B5-B28421D5D0EC}"/>
              </a:ext>
            </a:extLst>
          </p:cNvPr>
          <p:cNvSpPr>
            <a:spLocks noGrp="1"/>
          </p:cNvSpPr>
          <p:nvPr>
            <p:ph type="title"/>
          </p:nvPr>
        </p:nvSpPr>
        <p:spPr>
          <a:xfrm>
            <a:off x="838200" y="1555668"/>
            <a:ext cx="10515600" cy="2092407"/>
          </a:xfrm>
        </p:spPr>
        <p:txBody>
          <a:bodyPr>
            <a:normAutofit/>
          </a:bodyPr>
          <a:lstStyle/>
          <a:p>
            <a:pPr algn="ctr"/>
            <a:r>
              <a:rPr lang="en-US" dirty="0"/>
              <a:t>Generic and motivational needs of SMEs</a:t>
            </a:r>
          </a:p>
        </p:txBody>
      </p:sp>
      <p:sp>
        <p:nvSpPr>
          <p:cNvPr id="4" name="Date Placeholder 3">
            <a:extLst>
              <a:ext uri="{FF2B5EF4-FFF2-40B4-BE49-F238E27FC236}">
                <a16:creationId xmlns:a16="http://schemas.microsoft.com/office/drawing/2014/main" id="{B9B90815-A21F-4CCB-99A7-AC6F04E502A0}"/>
              </a:ext>
            </a:extLst>
          </p:cNvPr>
          <p:cNvSpPr>
            <a:spLocks noGrp="1"/>
          </p:cNvSpPr>
          <p:nvPr>
            <p:ph type="dt" sz="half" idx="10"/>
          </p:nvPr>
        </p:nvSpPr>
        <p:spPr/>
        <p:txBody>
          <a:bodyPr/>
          <a:lstStyle/>
          <a:p>
            <a:fld id="{58307A03-F704-42AD-9C78-CD811D35EEFE}" type="datetime1">
              <a:rPr lang="en-GB" smtClean="0"/>
              <a:t>24/05/2022</a:t>
            </a:fld>
            <a:endParaRPr lang="de-DE"/>
          </a:p>
        </p:txBody>
      </p:sp>
      <p:sp>
        <p:nvSpPr>
          <p:cNvPr id="5" name="Slide Number Placeholder 4">
            <a:extLst>
              <a:ext uri="{FF2B5EF4-FFF2-40B4-BE49-F238E27FC236}">
                <a16:creationId xmlns:a16="http://schemas.microsoft.com/office/drawing/2014/main" id="{2A628947-7D4E-456A-AA0D-2F8A86E1DA92}"/>
              </a:ext>
            </a:extLst>
          </p:cNvPr>
          <p:cNvSpPr>
            <a:spLocks noGrp="1"/>
          </p:cNvSpPr>
          <p:nvPr>
            <p:ph type="sldNum" sz="quarter" idx="11"/>
          </p:nvPr>
        </p:nvSpPr>
        <p:spPr/>
        <p:txBody>
          <a:bodyPr/>
          <a:lstStyle/>
          <a:p>
            <a:fld id="{CD13C9F6-DA1F-4969-8B21-2E803A8A69C8}" type="slidenum">
              <a:rPr lang="de-DE" smtClean="0"/>
              <a:t>11</a:t>
            </a:fld>
            <a:endParaRPr lang="de-DE" dirty="0"/>
          </a:p>
        </p:txBody>
      </p:sp>
      <p:pic>
        <p:nvPicPr>
          <p:cNvPr id="7" name="Picture 6">
            <a:extLst>
              <a:ext uri="{FF2B5EF4-FFF2-40B4-BE49-F238E27FC236}">
                <a16:creationId xmlns:a16="http://schemas.microsoft.com/office/drawing/2014/main" id="{208BDA72-7D7F-440E-BDEF-E4C50DDAC2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4677" y="3759195"/>
            <a:ext cx="4182645" cy="2788430"/>
          </a:xfrm>
          <a:prstGeom prst="rect">
            <a:avLst/>
          </a:prstGeom>
        </p:spPr>
      </p:pic>
      <p:sp>
        <p:nvSpPr>
          <p:cNvPr id="8" name="Rectangle 7">
            <a:extLst>
              <a:ext uri="{FF2B5EF4-FFF2-40B4-BE49-F238E27FC236}">
                <a16:creationId xmlns:a16="http://schemas.microsoft.com/office/drawing/2014/main" id="{570EAD50-2B3C-4C53-BF9D-5AECC1CA9014}"/>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347624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CD37EB5-1A09-4E03-87EE-F7373299EB09}"/>
              </a:ext>
            </a:extLst>
          </p:cNvPr>
          <p:cNvSpPr>
            <a:spLocks noGrp="1"/>
          </p:cNvSpPr>
          <p:nvPr>
            <p:ph type="title"/>
          </p:nvPr>
        </p:nvSpPr>
        <p:spPr>
          <a:xfrm>
            <a:off x="838200" y="942975"/>
            <a:ext cx="10515600" cy="882650"/>
          </a:xfrm>
        </p:spPr>
        <p:txBody>
          <a:bodyPr>
            <a:normAutofit fontScale="90000"/>
          </a:bodyPr>
          <a:lstStyle/>
          <a:p>
            <a:r>
              <a:rPr lang="en-US" dirty="0"/>
              <a:t>The collective activities … </a:t>
            </a:r>
            <a:br>
              <a:rPr lang="en-US" dirty="0"/>
            </a:br>
            <a:r>
              <a:rPr lang="en-US" dirty="0"/>
              <a:t>… that help saving energy together!</a:t>
            </a:r>
          </a:p>
        </p:txBody>
      </p:sp>
      <p:sp>
        <p:nvSpPr>
          <p:cNvPr id="7" name="Frihandsfigur: Form 6">
            <a:extLst>
              <a:ext uri="{FF2B5EF4-FFF2-40B4-BE49-F238E27FC236}">
                <a16:creationId xmlns:a16="http://schemas.microsoft.com/office/drawing/2014/main" id="{B1A27437-1865-4B5F-9BDD-D550E82FF7F8}"/>
              </a:ext>
            </a:extLst>
          </p:cNvPr>
          <p:cNvSpPr/>
          <p:nvPr/>
        </p:nvSpPr>
        <p:spPr>
          <a:xfrm>
            <a:off x="4623815" y="1996038"/>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algn="l" defTabSz="933450">
              <a:lnSpc>
                <a:spcPct val="90000"/>
              </a:lnSpc>
              <a:spcBef>
                <a:spcPct val="0"/>
              </a:spcBef>
              <a:spcAft>
                <a:spcPct val="15000"/>
              </a:spcAft>
              <a:buChar char="•"/>
            </a:pPr>
            <a:r>
              <a:rPr lang="en-GB" sz="2100" kern="1200"/>
              <a:t>Seminars, newsletters – reaching a group of SMEs</a:t>
            </a:r>
          </a:p>
          <a:p>
            <a:pPr marL="228600" lvl="1" indent="-228600" algn="l" defTabSz="933450">
              <a:lnSpc>
                <a:spcPct val="90000"/>
              </a:lnSpc>
              <a:spcBef>
                <a:spcPct val="0"/>
              </a:spcBef>
              <a:spcAft>
                <a:spcPct val="15000"/>
              </a:spcAft>
              <a:buChar char="•"/>
            </a:pPr>
            <a:r>
              <a:rPr lang="en-GB" sz="2100" kern="1200"/>
              <a:t>Providing coordinated energy scans/audits</a:t>
            </a:r>
          </a:p>
        </p:txBody>
      </p:sp>
      <p:sp>
        <p:nvSpPr>
          <p:cNvPr id="8" name="Frihandsfigur: Form 7">
            <a:extLst>
              <a:ext uri="{FF2B5EF4-FFF2-40B4-BE49-F238E27FC236}">
                <a16:creationId xmlns:a16="http://schemas.microsoft.com/office/drawing/2014/main" id="{C7C8340D-8101-4656-84EE-04C5563B2C53}"/>
              </a:ext>
            </a:extLst>
          </p:cNvPr>
          <p:cNvSpPr/>
          <p:nvPr/>
        </p:nvSpPr>
        <p:spPr>
          <a:xfrm>
            <a:off x="838200" y="1892858"/>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Provide info/increase knowledge efficiently</a:t>
            </a:r>
          </a:p>
        </p:txBody>
      </p:sp>
      <p:sp>
        <p:nvSpPr>
          <p:cNvPr id="9" name="Frihandsfigur: Form 8">
            <a:extLst>
              <a:ext uri="{FF2B5EF4-FFF2-40B4-BE49-F238E27FC236}">
                <a16:creationId xmlns:a16="http://schemas.microsoft.com/office/drawing/2014/main" id="{E570E6B9-5277-4D1B-A178-95D90B51CA30}"/>
              </a:ext>
            </a:extLst>
          </p:cNvPr>
          <p:cNvSpPr/>
          <p:nvPr/>
        </p:nvSpPr>
        <p:spPr>
          <a:xfrm>
            <a:off x="4623815" y="3079426"/>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Local examples, study visits, frontrunners</a:t>
            </a:r>
          </a:p>
          <a:p>
            <a:pPr marL="228600" lvl="1" indent="-228600" algn="l" defTabSz="933450">
              <a:lnSpc>
                <a:spcPct val="90000"/>
              </a:lnSpc>
              <a:spcBef>
                <a:spcPct val="0"/>
              </a:spcBef>
              <a:spcAft>
                <a:spcPct val="15000"/>
              </a:spcAft>
              <a:buChar char="•"/>
            </a:pPr>
            <a:r>
              <a:rPr lang="en-GB" sz="2100" kern="1200" dirty="0"/>
              <a:t>Interaction at seminars, workshops etc</a:t>
            </a:r>
          </a:p>
        </p:txBody>
      </p:sp>
      <p:sp>
        <p:nvSpPr>
          <p:cNvPr id="10" name="Frihandsfigur: Form 9">
            <a:extLst>
              <a:ext uri="{FF2B5EF4-FFF2-40B4-BE49-F238E27FC236}">
                <a16:creationId xmlns:a16="http://schemas.microsoft.com/office/drawing/2014/main" id="{6EF840C3-0CB6-4864-AD45-A0794FF84C6E}"/>
              </a:ext>
            </a:extLst>
          </p:cNvPr>
          <p:cNvSpPr/>
          <p:nvPr/>
        </p:nvSpPr>
        <p:spPr>
          <a:xfrm>
            <a:off x="838200" y="2976245"/>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Learn from each other within cluster</a:t>
            </a:r>
          </a:p>
        </p:txBody>
      </p:sp>
      <p:sp>
        <p:nvSpPr>
          <p:cNvPr id="11" name="Frihandsfigur: Form 10">
            <a:extLst>
              <a:ext uri="{FF2B5EF4-FFF2-40B4-BE49-F238E27FC236}">
                <a16:creationId xmlns:a16="http://schemas.microsoft.com/office/drawing/2014/main" id="{EA640024-372F-4435-A6AE-5C4D5DD9D0EF}"/>
              </a:ext>
            </a:extLst>
          </p:cNvPr>
          <p:cNvSpPr/>
          <p:nvPr/>
        </p:nvSpPr>
        <p:spPr>
          <a:xfrm>
            <a:off x="4623815" y="4162813"/>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defTabSz="933450">
              <a:lnSpc>
                <a:spcPct val="90000"/>
              </a:lnSpc>
              <a:spcBef>
                <a:spcPct val="0"/>
              </a:spcBef>
              <a:spcAft>
                <a:spcPct val="15000"/>
              </a:spcAft>
              <a:buFontTx/>
              <a:buChar char="•"/>
            </a:pPr>
            <a:r>
              <a:rPr lang="en-GB" sz="2100" dirty="0"/>
              <a:t>Follow-up and share audit results, measures made </a:t>
            </a:r>
          </a:p>
          <a:p>
            <a:pPr marL="228600" lvl="1" indent="-228600" algn="l" defTabSz="933450">
              <a:lnSpc>
                <a:spcPct val="90000"/>
              </a:lnSpc>
              <a:spcBef>
                <a:spcPct val="0"/>
              </a:spcBef>
              <a:spcAft>
                <a:spcPct val="15000"/>
              </a:spcAft>
              <a:buChar char="•"/>
            </a:pPr>
            <a:r>
              <a:rPr lang="en-GB" sz="2100" kern="1200" dirty="0"/>
              <a:t>Setting and communicating targets, competitions</a:t>
            </a:r>
          </a:p>
        </p:txBody>
      </p:sp>
      <p:sp>
        <p:nvSpPr>
          <p:cNvPr id="12" name="Frihandsfigur: Form 11">
            <a:extLst>
              <a:ext uri="{FF2B5EF4-FFF2-40B4-BE49-F238E27FC236}">
                <a16:creationId xmlns:a16="http://schemas.microsoft.com/office/drawing/2014/main" id="{937C605D-52CC-475B-B9EB-609B8E8DAB85}"/>
              </a:ext>
            </a:extLst>
          </p:cNvPr>
          <p:cNvSpPr/>
          <p:nvPr/>
        </p:nvSpPr>
        <p:spPr>
          <a:xfrm>
            <a:off x="838200" y="4059632"/>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Become inspired/triggered by each other </a:t>
            </a:r>
          </a:p>
        </p:txBody>
      </p:sp>
      <p:sp>
        <p:nvSpPr>
          <p:cNvPr id="13" name="Frihandsfigur: Form 12">
            <a:extLst>
              <a:ext uri="{FF2B5EF4-FFF2-40B4-BE49-F238E27FC236}">
                <a16:creationId xmlns:a16="http://schemas.microsoft.com/office/drawing/2014/main" id="{B4A8D180-A748-4B01-8F39-E657FDBBD444}"/>
              </a:ext>
            </a:extLst>
          </p:cNvPr>
          <p:cNvSpPr/>
          <p:nvPr/>
        </p:nvSpPr>
        <p:spPr>
          <a:xfrm>
            <a:off x="4623815" y="5192265"/>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1" rIns="120305" bIns="80300"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Carrying out </a:t>
            </a:r>
            <a:r>
              <a:rPr lang="en-GB" sz="2100" b="0" kern="1200" dirty="0"/>
              <a:t>collective projects </a:t>
            </a:r>
            <a:r>
              <a:rPr lang="en-GB" sz="2100" kern="1200" dirty="0"/>
              <a:t>- purchases (LED fittings etc.)</a:t>
            </a:r>
            <a:r>
              <a:rPr lang="en-GB" sz="2100" b="1" kern="1200" dirty="0"/>
              <a:t> </a:t>
            </a:r>
            <a:r>
              <a:rPr lang="en-GB" sz="2100" b="0" kern="1200" dirty="0"/>
              <a:t>and measures </a:t>
            </a:r>
            <a:r>
              <a:rPr lang="en-GB" sz="2100" kern="1200" dirty="0"/>
              <a:t>(common solar panels etc.)</a:t>
            </a:r>
          </a:p>
        </p:txBody>
      </p:sp>
      <p:sp>
        <p:nvSpPr>
          <p:cNvPr id="14" name="Frihandsfigur: Form 13">
            <a:extLst>
              <a:ext uri="{FF2B5EF4-FFF2-40B4-BE49-F238E27FC236}">
                <a16:creationId xmlns:a16="http://schemas.microsoft.com/office/drawing/2014/main" id="{A895BF3F-5D19-47C6-A08F-9434D1D1E4D2}"/>
              </a:ext>
            </a:extLst>
          </p:cNvPr>
          <p:cNvSpPr/>
          <p:nvPr/>
        </p:nvSpPr>
        <p:spPr>
          <a:xfrm>
            <a:off x="838200" y="5143020"/>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Save more/decrease cost through synergies</a:t>
            </a:r>
          </a:p>
        </p:txBody>
      </p:sp>
      <p:sp>
        <p:nvSpPr>
          <p:cNvPr id="4" name="Platshållare för datum 3">
            <a:extLst>
              <a:ext uri="{FF2B5EF4-FFF2-40B4-BE49-F238E27FC236}">
                <a16:creationId xmlns:a16="http://schemas.microsoft.com/office/drawing/2014/main" id="{E13A3899-610A-49E7-B65D-FE8E17C6A7B8}"/>
              </a:ext>
            </a:extLst>
          </p:cNvPr>
          <p:cNvSpPr>
            <a:spLocks noGrp="1"/>
          </p:cNvSpPr>
          <p:nvPr>
            <p:ph type="dt" sz="half" idx="10"/>
          </p:nvPr>
        </p:nvSpPr>
        <p:spPr/>
        <p:txBody>
          <a:bodyPr/>
          <a:lstStyle/>
          <a:p>
            <a:fld id="{7FE721CA-1406-4E3C-896F-D23D02A6EA85}" type="datetime1">
              <a:rPr lang="en-GB" smtClean="0"/>
              <a:t>24/05/2022</a:t>
            </a:fld>
            <a:endParaRPr lang="de-DE"/>
          </a:p>
        </p:txBody>
      </p:sp>
      <p:sp>
        <p:nvSpPr>
          <p:cNvPr id="5" name="Platshållare för bildnummer 4">
            <a:extLst>
              <a:ext uri="{FF2B5EF4-FFF2-40B4-BE49-F238E27FC236}">
                <a16:creationId xmlns:a16="http://schemas.microsoft.com/office/drawing/2014/main" id="{E2B28AFF-5A31-4CD5-93EA-12D842438DD6}"/>
              </a:ext>
            </a:extLst>
          </p:cNvPr>
          <p:cNvSpPr>
            <a:spLocks noGrp="1"/>
          </p:cNvSpPr>
          <p:nvPr>
            <p:ph type="sldNum" sz="quarter" idx="11"/>
          </p:nvPr>
        </p:nvSpPr>
        <p:spPr/>
        <p:txBody>
          <a:bodyPr/>
          <a:lstStyle/>
          <a:p>
            <a:fld id="{CD13C9F6-DA1F-4969-8B21-2E803A8A69C8}" type="slidenum">
              <a:rPr lang="de-DE" smtClean="0"/>
              <a:t>12</a:t>
            </a:fld>
            <a:endParaRPr lang="de-DE"/>
          </a:p>
        </p:txBody>
      </p:sp>
      <p:sp>
        <p:nvSpPr>
          <p:cNvPr id="15" name="Rectangle 14">
            <a:extLst>
              <a:ext uri="{FF2B5EF4-FFF2-40B4-BE49-F238E27FC236}">
                <a16:creationId xmlns:a16="http://schemas.microsoft.com/office/drawing/2014/main" id="{18E05459-5FB4-45FA-AA74-3C466D668967}"/>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6170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C36B8DF-A4A1-4CEB-A751-713E2B2FA1F4}"/>
              </a:ext>
            </a:extLst>
          </p:cNvPr>
          <p:cNvSpPr>
            <a:spLocks noGrp="1"/>
          </p:cNvSpPr>
          <p:nvPr>
            <p:ph type="title"/>
          </p:nvPr>
        </p:nvSpPr>
        <p:spPr>
          <a:xfrm>
            <a:off x="640357" y="906337"/>
            <a:ext cx="10515600" cy="572608"/>
          </a:xfrm>
        </p:spPr>
        <p:txBody>
          <a:bodyPr/>
          <a:lstStyle/>
          <a:p>
            <a:r>
              <a:rPr lang="en-US" dirty="0"/>
              <a:t>Collective approach to help overcome barriers</a:t>
            </a:r>
          </a:p>
        </p:txBody>
      </p:sp>
      <p:sp>
        <p:nvSpPr>
          <p:cNvPr id="4" name="Platshållare för datum 3">
            <a:extLst>
              <a:ext uri="{FF2B5EF4-FFF2-40B4-BE49-F238E27FC236}">
                <a16:creationId xmlns:a16="http://schemas.microsoft.com/office/drawing/2014/main" id="{9884169A-FF9A-4BCD-BABE-1219A68FB2DF}"/>
              </a:ext>
            </a:extLst>
          </p:cNvPr>
          <p:cNvSpPr>
            <a:spLocks noGrp="1"/>
          </p:cNvSpPr>
          <p:nvPr>
            <p:ph type="dt" sz="half" idx="10"/>
          </p:nvPr>
        </p:nvSpPr>
        <p:spPr>
          <a:xfrm>
            <a:off x="2633749" y="7063154"/>
            <a:ext cx="2743200" cy="365125"/>
          </a:xfrm>
        </p:spPr>
        <p:txBody>
          <a:bodyPr/>
          <a:lstStyle/>
          <a:p>
            <a:fld id="{931D2CF5-8C28-4CA5-9F1B-151188D7EE7A}" type="datetime1">
              <a:rPr lang="en-GB" smtClean="0"/>
              <a:t>24/05/2022</a:t>
            </a:fld>
            <a:endParaRPr lang="de-DE"/>
          </a:p>
        </p:txBody>
      </p:sp>
      <p:sp>
        <p:nvSpPr>
          <p:cNvPr id="5" name="Platshållare för bildnummer 4">
            <a:extLst>
              <a:ext uri="{FF2B5EF4-FFF2-40B4-BE49-F238E27FC236}">
                <a16:creationId xmlns:a16="http://schemas.microsoft.com/office/drawing/2014/main" id="{4F575FD3-159D-466D-9FD4-C157EBC52B72}"/>
              </a:ext>
            </a:extLst>
          </p:cNvPr>
          <p:cNvSpPr>
            <a:spLocks noGrp="1"/>
          </p:cNvSpPr>
          <p:nvPr>
            <p:ph type="sldNum" sz="quarter" idx="11"/>
          </p:nvPr>
        </p:nvSpPr>
        <p:spPr/>
        <p:txBody>
          <a:bodyPr/>
          <a:lstStyle/>
          <a:p>
            <a:fld id="{CD13C9F6-DA1F-4969-8B21-2E803A8A69C8}" type="slidenum">
              <a:rPr lang="de-DE" smtClean="0"/>
              <a:t>13</a:t>
            </a:fld>
            <a:endParaRPr lang="de-DE" dirty="0"/>
          </a:p>
        </p:txBody>
      </p:sp>
      <p:sp>
        <p:nvSpPr>
          <p:cNvPr id="7" name="Frihandsfigur: Form 6">
            <a:extLst>
              <a:ext uri="{FF2B5EF4-FFF2-40B4-BE49-F238E27FC236}">
                <a16:creationId xmlns:a16="http://schemas.microsoft.com/office/drawing/2014/main" id="{E8541FBB-E432-4A7B-90E4-E6FAFABE8BC1}"/>
              </a:ext>
            </a:extLst>
          </p:cNvPr>
          <p:cNvSpPr/>
          <p:nvPr/>
        </p:nvSpPr>
        <p:spPr>
          <a:xfrm>
            <a:off x="6848902" y="5209983"/>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dirty="0"/>
              <a:t>Provide info/increase knowledge efficiently</a:t>
            </a:r>
          </a:p>
        </p:txBody>
      </p:sp>
      <p:sp>
        <p:nvSpPr>
          <p:cNvPr id="8" name="Frihandsfigur: Form 7">
            <a:extLst>
              <a:ext uri="{FF2B5EF4-FFF2-40B4-BE49-F238E27FC236}">
                <a16:creationId xmlns:a16="http://schemas.microsoft.com/office/drawing/2014/main" id="{DC7BB71A-B095-42BB-B753-DF560348D814}"/>
              </a:ext>
            </a:extLst>
          </p:cNvPr>
          <p:cNvSpPr/>
          <p:nvPr/>
        </p:nvSpPr>
        <p:spPr>
          <a:xfrm>
            <a:off x="5703472" y="4033702"/>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Learn from each other within cluster</a:t>
            </a:r>
          </a:p>
        </p:txBody>
      </p:sp>
      <p:sp>
        <p:nvSpPr>
          <p:cNvPr id="9" name="Frihandsfigur: Form 8">
            <a:extLst>
              <a:ext uri="{FF2B5EF4-FFF2-40B4-BE49-F238E27FC236}">
                <a16:creationId xmlns:a16="http://schemas.microsoft.com/office/drawing/2014/main" id="{FB6387AE-F65B-4E29-A238-F5C65BE98504}"/>
              </a:ext>
            </a:extLst>
          </p:cNvPr>
          <p:cNvSpPr/>
          <p:nvPr/>
        </p:nvSpPr>
        <p:spPr>
          <a:xfrm>
            <a:off x="4005349" y="2938398"/>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dirty="0"/>
              <a:t>Become inspired/triggered by each other </a:t>
            </a:r>
          </a:p>
        </p:txBody>
      </p:sp>
      <p:sp>
        <p:nvSpPr>
          <p:cNvPr id="10" name="Frihandsfigur: Form 9">
            <a:extLst>
              <a:ext uri="{FF2B5EF4-FFF2-40B4-BE49-F238E27FC236}">
                <a16:creationId xmlns:a16="http://schemas.microsoft.com/office/drawing/2014/main" id="{BE244FBA-6983-4898-B629-58C82E5765A6}"/>
              </a:ext>
            </a:extLst>
          </p:cNvPr>
          <p:cNvSpPr/>
          <p:nvPr/>
        </p:nvSpPr>
        <p:spPr>
          <a:xfrm>
            <a:off x="2101765" y="1821953"/>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dirty="0"/>
              <a:t>Save more/decrease cost through synergies</a:t>
            </a:r>
          </a:p>
        </p:txBody>
      </p:sp>
      <p:pic>
        <p:nvPicPr>
          <p:cNvPr id="11" name="Bild 10" descr="Övervåningen med hel fyllning">
            <a:extLst>
              <a:ext uri="{FF2B5EF4-FFF2-40B4-BE49-F238E27FC236}">
                <a16:creationId xmlns:a16="http://schemas.microsoft.com/office/drawing/2014/main" id="{BAD88E4E-EA2E-4874-8D26-1CA7C8A44F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32600" y="2532428"/>
            <a:ext cx="4713288" cy="4713288"/>
          </a:xfrm>
          <a:prstGeom prst="rect">
            <a:avLst/>
          </a:prstGeom>
        </p:spPr>
      </p:pic>
      <p:sp>
        <p:nvSpPr>
          <p:cNvPr id="12" name="textruta 11">
            <a:extLst>
              <a:ext uri="{FF2B5EF4-FFF2-40B4-BE49-F238E27FC236}">
                <a16:creationId xmlns:a16="http://schemas.microsoft.com/office/drawing/2014/main" id="{98D3E07B-DB7B-4CA6-88A7-C35BE5B09AB8}"/>
              </a:ext>
            </a:extLst>
          </p:cNvPr>
          <p:cNvSpPr txBox="1"/>
          <p:nvPr/>
        </p:nvSpPr>
        <p:spPr>
          <a:xfrm>
            <a:off x="1024175" y="3970195"/>
            <a:ext cx="1440327" cy="1323439"/>
          </a:xfrm>
          <a:prstGeom prst="rect">
            <a:avLst/>
          </a:prstGeom>
          <a:noFill/>
        </p:spPr>
        <p:txBody>
          <a:bodyPr wrap="square">
            <a:spAutoFit/>
          </a:bodyPr>
          <a:lstStyle/>
          <a:p>
            <a:pPr algn="ctr"/>
            <a:r>
              <a:rPr lang="sv-SE" sz="2000" dirty="0" err="1"/>
              <a:t>Reaching</a:t>
            </a:r>
            <a:r>
              <a:rPr lang="sv-SE" sz="2000" dirty="0"/>
              <a:t> </a:t>
            </a:r>
            <a:r>
              <a:rPr lang="sv-SE" sz="2000" dirty="0" err="1"/>
              <a:t>impact</a:t>
            </a:r>
            <a:r>
              <a:rPr lang="sv-SE" sz="2000" dirty="0"/>
              <a:t> by </a:t>
            </a:r>
            <a:r>
              <a:rPr lang="sv-SE" sz="2000" dirty="0" err="1"/>
              <a:t>overcoming</a:t>
            </a:r>
            <a:r>
              <a:rPr lang="sv-SE" sz="2000" dirty="0"/>
              <a:t> </a:t>
            </a:r>
            <a:r>
              <a:rPr lang="sv-SE" sz="2000" dirty="0" err="1"/>
              <a:t>barriers</a:t>
            </a:r>
            <a:endParaRPr lang="en-GB" sz="2000" dirty="0"/>
          </a:p>
        </p:txBody>
      </p:sp>
      <p:sp>
        <p:nvSpPr>
          <p:cNvPr id="13" name="textruta 12">
            <a:extLst>
              <a:ext uri="{FF2B5EF4-FFF2-40B4-BE49-F238E27FC236}">
                <a16:creationId xmlns:a16="http://schemas.microsoft.com/office/drawing/2014/main" id="{340EF9D5-5099-4275-835C-D7B458D70429}"/>
              </a:ext>
            </a:extLst>
          </p:cNvPr>
          <p:cNvSpPr txBox="1"/>
          <p:nvPr/>
        </p:nvSpPr>
        <p:spPr>
          <a:xfrm>
            <a:off x="8286735" y="2290902"/>
            <a:ext cx="2331766" cy="1015663"/>
          </a:xfrm>
          <a:prstGeom prst="rect">
            <a:avLst/>
          </a:prstGeom>
          <a:noFill/>
        </p:spPr>
        <p:txBody>
          <a:bodyPr wrap="square">
            <a:spAutoFit/>
          </a:bodyPr>
          <a:lstStyle/>
          <a:p>
            <a:pPr algn="ctr"/>
            <a:r>
              <a:rPr lang="sv-SE" sz="2000" dirty="0" err="1"/>
              <a:t>Activities</a:t>
            </a:r>
            <a:r>
              <a:rPr lang="sv-SE" sz="2000" dirty="0"/>
              <a:t> to </a:t>
            </a:r>
            <a:r>
              <a:rPr lang="sv-SE" sz="2000" dirty="0" err="1"/>
              <a:t>create</a:t>
            </a:r>
            <a:r>
              <a:rPr lang="sv-SE" sz="2000" dirty="0"/>
              <a:t> motivation and </a:t>
            </a:r>
            <a:r>
              <a:rPr lang="sv-SE" sz="2000" dirty="0" err="1"/>
              <a:t>overcome</a:t>
            </a:r>
            <a:r>
              <a:rPr lang="sv-SE" sz="2000" dirty="0"/>
              <a:t> </a:t>
            </a:r>
            <a:r>
              <a:rPr lang="sv-SE" sz="2000" dirty="0" err="1"/>
              <a:t>barriers</a:t>
            </a:r>
            <a:endParaRPr lang="en-GB" sz="2000" dirty="0"/>
          </a:p>
        </p:txBody>
      </p:sp>
      <p:sp>
        <p:nvSpPr>
          <p:cNvPr id="14" name="Rectangle 13">
            <a:extLst>
              <a:ext uri="{FF2B5EF4-FFF2-40B4-BE49-F238E27FC236}">
                <a16:creationId xmlns:a16="http://schemas.microsoft.com/office/drawing/2014/main" id="{72CBFBAA-6353-418A-AC76-7F30AD8D4E9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847071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D9A5D8A-241B-4509-B3AE-62DA8FBC5D1A}"/>
              </a:ext>
            </a:extLst>
          </p:cNvPr>
          <p:cNvSpPr>
            <a:spLocks noGrp="1"/>
          </p:cNvSpPr>
          <p:nvPr>
            <p:ph type="title"/>
          </p:nvPr>
        </p:nvSpPr>
        <p:spPr/>
        <p:txBody>
          <a:bodyPr/>
          <a:lstStyle/>
          <a:p>
            <a:endParaRPr lang="en-US" dirty="0"/>
          </a:p>
        </p:txBody>
      </p:sp>
      <p:sp>
        <p:nvSpPr>
          <p:cNvPr id="4" name="Platshållare för datum 3">
            <a:extLst>
              <a:ext uri="{FF2B5EF4-FFF2-40B4-BE49-F238E27FC236}">
                <a16:creationId xmlns:a16="http://schemas.microsoft.com/office/drawing/2014/main" id="{E7DB0C64-0EF0-44DF-ADDA-089DFE65FC08}"/>
              </a:ext>
            </a:extLst>
          </p:cNvPr>
          <p:cNvSpPr>
            <a:spLocks noGrp="1"/>
          </p:cNvSpPr>
          <p:nvPr>
            <p:ph type="dt" sz="half" idx="10"/>
          </p:nvPr>
        </p:nvSpPr>
        <p:spPr/>
        <p:txBody>
          <a:bodyPr/>
          <a:lstStyle/>
          <a:p>
            <a:fld id="{20F0B37F-1755-468D-8ECF-CBA2CE1B6CDF}" type="datetime1">
              <a:rPr lang="en-GB" smtClean="0"/>
              <a:t>24/05/2022</a:t>
            </a:fld>
            <a:endParaRPr lang="de-DE"/>
          </a:p>
        </p:txBody>
      </p:sp>
      <p:sp>
        <p:nvSpPr>
          <p:cNvPr id="5" name="Platshållare för bildnummer 4">
            <a:extLst>
              <a:ext uri="{FF2B5EF4-FFF2-40B4-BE49-F238E27FC236}">
                <a16:creationId xmlns:a16="http://schemas.microsoft.com/office/drawing/2014/main" id="{63436B80-5E2A-43FD-A00B-44697990CF64}"/>
              </a:ext>
            </a:extLst>
          </p:cNvPr>
          <p:cNvSpPr>
            <a:spLocks noGrp="1"/>
          </p:cNvSpPr>
          <p:nvPr>
            <p:ph type="sldNum" sz="quarter" idx="11"/>
          </p:nvPr>
        </p:nvSpPr>
        <p:spPr/>
        <p:txBody>
          <a:bodyPr/>
          <a:lstStyle/>
          <a:p>
            <a:fld id="{CD13C9F6-DA1F-4969-8B21-2E803A8A69C8}" type="slidenum">
              <a:rPr lang="de-DE" smtClean="0"/>
              <a:t>14</a:t>
            </a:fld>
            <a:endParaRPr lang="de-DE" dirty="0"/>
          </a:p>
        </p:txBody>
      </p:sp>
      <p:graphicFrame>
        <p:nvGraphicFramePr>
          <p:cNvPr id="3" name="Diagram 2">
            <a:extLst>
              <a:ext uri="{FF2B5EF4-FFF2-40B4-BE49-F238E27FC236}">
                <a16:creationId xmlns:a16="http://schemas.microsoft.com/office/drawing/2014/main" id="{B11C6FFF-99F4-4133-885C-89FD4378D1E2}"/>
              </a:ext>
            </a:extLst>
          </p:cNvPr>
          <p:cNvGraphicFramePr/>
          <p:nvPr>
            <p:extLst>
              <p:ext uri="{D42A27DB-BD31-4B8C-83A1-F6EECF244321}">
                <p14:modId xmlns:p14="http://schemas.microsoft.com/office/powerpoint/2010/main" val="3178444723"/>
              </p:ext>
            </p:extLst>
          </p:nvPr>
        </p:nvGraphicFramePr>
        <p:xfrm>
          <a:off x="1355271" y="937077"/>
          <a:ext cx="5477791"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3" name="Grupp 12">
            <a:extLst>
              <a:ext uri="{FF2B5EF4-FFF2-40B4-BE49-F238E27FC236}">
                <a16:creationId xmlns:a16="http://schemas.microsoft.com/office/drawing/2014/main" id="{7C45CAFB-F479-4A78-A84B-2105A39F6CA3}"/>
              </a:ext>
            </a:extLst>
          </p:cNvPr>
          <p:cNvGrpSpPr/>
          <p:nvPr/>
        </p:nvGrpSpPr>
        <p:grpSpPr>
          <a:xfrm>
            <a:off x="8239010" y="2891790"/>
            <a:ext cx="3545320" cy="1571460"/>
            <a:chOff x="2207195" y="190054"/>
            <a:chExt cx="3923903" cy="1397000"/>
          </a:xfrm>
        </p:grpSpPr>
        <p:sp>
          <p:nvSpPr>
            <p:cNvPr id="14" name="Rektangel: övre hörn rundade 13">
              <a:extLst>
                <a:ext uri="{FF2B5EF4-FFF2-40B4-BE49-F238E27FC236}">
                  <a16:creationId xmlns:a16="http://schemas.microsoft.com/office/drawing/2014/main" id="{09E8831D-1A94-4199-AA53-A95E914CD8E6}"/>
                </a:ext>
              </a:extLst>
            </p:cNvPr>
            <p:cNvSpPr/>
            <p:nvPr/>
          </p:nvSpPr>
          <p:spPr>
            <a:xfrm rot="5400000">
              <a:off x="3470647" y="-1073398"/>
              <a:ext cx="1397000" cy="3923903"/>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ktangel: övre hörn rundade 4">
              <a:extLst>
                <a:ext uri="{FF2B5EF4-FFF2-40B4-BE49-F238E27FC236}">
                  <a16:creationId xmlns:a16="http://schemas.microsoft.com/office/drawing/2014/main" id="{3E73642D-910D-492B-A3F4-D953ED93F198}"/>
                </a:ext>
              </a:extLst>
            </p:cNvPr>
            <p:cNvSpPr txBox="1"/>
            <p:nvPr/>
          </p:nvSpPr>
          <p:spPr>
            <a:xfrm>
              <a:off x="2207195" y="258249"/>
              <a:ext cx="3472480" cy="1260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34290" rIns="68580" bIns="34290" numCol="1" spcCol="1270" anchor="ctr" anchorCtr="0">
              <a:noAutofit/>
            </a:bodyPr>
            <a:lstStyle/>
            <a:p>
              <a:pPr marL="0" lvl="1" algn="l" defTabSz="800100">
                <a:lnSpc>
                  <a:spcPct val="90000"/>
                </a:lnSpc>
                <a:spcBef>
                  <a:spcPct val="0"/>
                </a:spcBef>
                <a:spcAft>
                  <a:spcPct val="15000"/>
                </a:spcAft>
              </a:pPr>
              <a:r>
                <a:rPr lang="en-GB" sz="2800" dirty="0"/>
                <a:t>Types of activities and services and their content</a:t>
              </a:r>
            </a:p>
          </p:txBody>
        </p:sp>
      </p:grpSp>
      <p:sp>
        <p:nvSpPr>
          <p:cNvPr id="16" name="Pil: höger 15">
            <a:extLst>
              <a:ext uri="{FF2B5EF4-FFF2-40B4-BE49-F238E27FC236}">
                <a16:creationId xmlns:a16="http://schemas.microsoft.com/office/drawing/2014/main" id="{B4FDADC5-50F9-4A40-AE2C-81AA17B79626}"/>
              </a:ext>
            </a:extLst>
          </p:cNvPr>
          <p:cNvSpPr/>
          <p:nvPr/>
        </p:nvSpPr>
        <p:spPr>
          <a:xfrm>
            <a:off x="7068877" y="968187"/>
            <a:ext cx="876586" cy="54186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upp 16">
            <a:extLst>
              <a:ext uri="{FF2B5EF4-FFF2-40B4-BE49-F238E27FC236}">
                <a16:creationId xmlns:a16="http://schemas.microsoft.com/office/drawing/2014/main" id="{32A92AA0-ABD1-454B-A16E-2A072EB203C9}"/>
              </a:ext>
            </a:extLst>
          </p:cNvPr>
          <p:cNvGrpSpPr/>
          <p:nvPr/>
        </p:nvGrpSpPr>
        <p:grpSpPr>
          <a:xfrm rot="16200000">
            <a:off x="-1652760" y="3380882"/>
            <a:ext cx="5418970" cy="531360"/>
            <a:chOff x="273889" y="30663"/>
            <a:chExt cx="3834453" cy="531360"/>
          </a:xfrm>
        </p:grpSpPr>
        <p:sp>
          <p:nvSpPr>
            <p:cNvPr id="18" name="Rektangel: rundade hörn 17">
              <a:extLst>
                <a:ext uri="{FF2B5EF4-FFF2-40B4-BE49-F238E27FC236}">
                  <a16:creationId xmlns:a16="http://schemas.microsoft.com/office/drawing/2014/main" id="{189731C2-25A9-47A2-AED7-18694518116A}"/>
                </a:ext>
              </a:extLst>
            </p:cNvPr>
            <p:cNvSpPr/>
            <p:nvPr/>
          </p:nvSpPr>
          <p:spPr>
            <a:xfrm>
              <a:off x="273889" y="30663"/>
              <a:ext cx="3834453" cy="5313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ktangel: rundade hörn 4">
              <a:extLst>
                <a:ext uri="{FF2B5EF4-FFF2-40B4-BE49-F238E27FC236}">
                  <a16:creationId xmlns:a16="http://schemas.microsoft.com/office/drawing/2014/main" id="{705A6A84-7C51-4C94-9D75-1882A69C1C11}"/>
                </a:ext>
              </a:extLst>
            </p:cNvPr>
            <p:cNvSpPr txBox="1"/>
            <p:nvPr/>
          </p:nvSpPr>
          <p:spPr>
            <a:xfrm>
              <a:off x="299828" y="56602"/>
              <a:ext cx="3782575" cy="4794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933" tIns="0" rIns="144933" bIns="0" numCol="1" spcCol="1270" anchor="ctr" anchorCtr="0">
              <a:noAutofit/>
            </a:bodyPr>
            <a:lstStyle/>
            <a:p>
              <a:pPr marL="0" lvl="0" indent="0" algn="ctr" defTabSz="800100">
                <a:lnSpc>
                  <a:spcPct val="90000"/>
                </a:lnSpc>
                <a:spcBef>
                  <a:spcPct val="0"/>
                </a:spcBef>
                <a:spcAft>
                  <a:spcPct val="35000"/>
                </a:spcAft>
                <a:buNone/>
              </a:pPr>
              <a:r>
                <a:rPr lang="sv-SE" sz="3200" dirty="0"/>
                <a:t>A</a:t>
              </a:r>
              <a:r>
                <a:rPr lang="en-GB" sz="3200" dirty="0" err="1"/>
                <a:t>dapting</a:t>
              </a:r>
              <a:r>
                <a:rPr lang="en-GB" sz="3200" dirty="0"/>
                <a:t> to the SMEs</a:t>
              </a:r>
              <a:endParaRPr lang="en-GB" sz="3200" kern="1200" dirty="0"/>
            </a:p>
          </p:txBody>
        </p:sp>
      </p:grpSp>
      <p:sp>
        <p:nvSpPr>
          <p:cNvPr id="20" name="Rectangle 19">
            <a:extLst>
              <a:ext uri="{FF2B5EF4-FFF2-40B4-BE49-F238E27FC236}">
                <a16:creationId xmlns:a16="http://schemas.microsoft.com/office/drawing/2014/main" id="{D3B42309-9CA6-496B-9D60-CE6CF919B682}"/>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916368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1021217"/>
            <a:ext cx="10515600" cy="572608"/>
          </a:xfrm>
        </p:spPr>
        <p:txBody>
          <a:bodyPr>
            <a:normAutofit/>
          </a:bodyPr>
          <a:lstStyle/>
          <a:p>
            <a:r>
              <a:rPr lang="en-US" dirty="0"/>
              <a:t>Main barriers that SMEs overcome</a:t>
            </a:r>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3D147EBB-C832-4C6A-ADCC-92166BD93264}"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15</a:t>
            </a:fld>
            <a:endParaRPr lang="de-DE" dirty="0"/>
          </a:p>
        </p:txBody>
      </p:sp>
      <p:graphicFrame>
        <p:nvGraphicFramePr>
          <p:cNvPr id="8" name="Diagram 7">
            <a:extLst>
              <a:ext uri="{FF2B5EF4-FFF2-40B4-BE49-F238E27FC236}">
                <a16:creationId xmlns:a16="http://schemas.microsoft.com/office/drawing/2014/main" id="{D394EED1-DDE4-456A-A30F-333D87EE566E}"/>
              </a:ext>
            </a:extLst>
          </p:cNvPr>
          <p:cNvGraphicFramePr/>
          <p:nvPr>
            <p:extLst>
              <p:ext uri="{D42A27DB-BD31-4B8C-83A1-F6EECF244321}">
                <p14:modId xmlns:p14="http://schemas.microsoft.com/office/powerpoint/2010/main" val="1950057326"/>
              </p:ext>
            </p:extLst>
          </p:nvPr>
        </p:nvGraphicFramePr>
        <p:xfrm>
          <a:off x="2294021" y="1459832"/>
          <a:ext cx="7254612" cy="48224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D5FA39A-80CB-496B-85A5-684E94EF85D2}"/>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62989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9C9FF-9ACD-4832-88B9-57DAB9C8FA6B}"/>
              </a:ext>
            </a:extLst>
          </p:cNvPr>
          <p:cNvSpPr>
            <a:spLocks noGrp="1"/>
          </p:cNvSpPr>
          <p:nvPr>
            <p:ph type="title"/>
          </p:nvPr>
        </p:nvSpPr>
        <p:spPr/>
        <p:txBody>
          <a:bodyPr>
            <a:normAutofit fontScale="90000"/>
          </a:bodyPr>
          <a:lstStyle/>
          <a:p>
            <a:r>
              <a:rPr lang="en-US" dirty="0"/>
              <a:t>General motivation</a:t>
            </a:r>
            <a:br>
              <a:rPr lang="en-US" dirty="0"/>
            </a:br>
            <a:endParaRPr lang="en-US" dirty="0"/>
          </a:p>
        </p:txBody>
      </p:sp>
      <p:sp>
        <p:nvSpPr>
          <p:cNvPr id="4" name="Date Placeholder 3">
            <a:extLst>
              <a:ext uri="{FF2B5EF4-FFF2-40B4-BE49-F238E27FC236}">
                <a16:creationId xmlns:a16="http://schemas.microsoft.com/office/drawing/2014/main" id="{FD5DEA8E-E9AC-401A-A343-A6E7473A15A0}"/>
              </a:ext>
            </a:extLst>
          </p:cNvPr>
          <p:cNvSpPr>
            <a:spLocks noGrp="1"/>
          </p:cNvSpPr>
          <p:nvPr>
            <p:ph type="dt" sz="half" idx="10"/>
          </p:nvPr>
        </p:nvSpPr>
        <p:spPr/>
        <p:txBody>
          <a:bodyPr/>
          <a:lstStyle/>
          <a:p>
            <a:fld id="{780F1CF7-9216-4EDE-AC71-4217BCCA72D6}" type="datetime1">
              <a:rPr lang="en-GB" smtClean="0"/>
              <a:t>24/05/2022</a:t>
            </a:fld>
            <a:endParaRPr lang="de-DE"/>
          </a:p>
        </p:txBody>
      </p:sp>
      <p:sp>
        <p:nvSpPr>
          <p:cNvPr id="5" name="Slide Number Placeholder 4">
            <a:extLst>
              <a:ext uri="{FF2B5EF4-FFF2-40B4-BE49-F238E27FC236}">
                <a16:creationId xmlns:a16="http://schemas.microsoft.com/office/drawing/2014/main" id="{2B9FB440-CED7-4EF1-A6D1-D3EA6A958DA7}"/>
              </a:ext>
            </a:extLst>
          </p:cNvPr>
          <p:cNvSpPr>
            <a:spLocks noGrp="1"/>
          </p:cNvSpPr>
          <p:nvPr>
            <p:ph type="sldNum" sz="quarter" idx="11"/>
          </p:nvPr>
        </p:nvSpPr>
        <p:spPr/>
        <p:txBody>
          <a:bodyPr/>
          <a:lstStyle/>
          <a:p>
            <a:fld id="{CD13C9F6-DA1F-4969-8B21-2E803A8A69C8}" type="slidenum">
              <a:rPr lang="de-DE" smtClean="0"/>
              <a:t>16</a:t>
            </a:fld>
            <a:endParaRPr lang="de-DE" dirty="0"/>
          </a:p>
        </p:txBody>
      </p:sp>
      <p:graphicFrame>
        <p:nvGraphicFramePr>
          <p:cNvPr id="6" name="Diagram 5">
            <a:extLst>
              <a:ext uri="{FF2B5EF4-FFF2-40B4-BE49-F238E27FC236}">
                <a16:creationId xmlns:a16="http://schemas.microsoft.com/office/drawing/2014/main" id="{1508D49A-336C-467A-A7F6-F9EFE7F145A3}"/>
              </a:ext>
            </a:extLst>
          </p:cNvPr>
          <p:cNvGraphicFramePr/>
          <p:nvPr>
            <p:extLst>
              <p:ext uri="{D42A27DB-BD31-4B8C-83A1-F6EECF244321}">
                <p14:modId xmlns:p14="http://schemas.microsoft.com/office/powerpoint/2010/main" val="1115994917"/>
              </p:ext>
            </p:extLst>
          </p:nvPr>
        </p:nvGraphicFramePr>
        <p:xfrm>
          <a:off x="401547" y="641684"/>
          <a:ext cx="11790453" cy="58972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A4092E3C-5F1A-4EFE-87BE-C41891C261E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081616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C98B8-5B9F-437A-94C4-E90A8498E39F}"/>
              </a:ext>
            </a:extLst>
          </p:cNvPr>
          <p:cNvSpPr>
            <a:spLocks noGrp="1"/>
          </p:cNvSpPr>
          <p:nvPr>
            <p:ph type="title"/>
          </p:nvPr>
        </p:nvSpPr>
        <p:spPr/>
        <p:txBody>
          <a:bodyPr/>
          <a:lstStyle/>
          <a:p>
            <a:r>
              <a:rPr lang="en-US" dirty="0"/>
              <a:t>What does the beneficiary/the buyer want? </a:t>
            </a:r>
          </a:p>
        </p:txBody>
      </p:sp>
      <p:graphicFrame>
        <p:nvGraphicFramePr>
          <p:cNvPr id="6" name="Content Placeholder 5">
            <a:extLst>
              <a:ext uri="{FF2B5EF4-FFF2-40B4-BE49-F238E27FC236}">
                <a16:creationId xmlns:a16="http://schemas.microsoft.com/office/drawing/2014/main" id="{E644E182-A510-4EFE-9D26-5D4C8468751F}"/>
              </a:ext>
            </a:extLst>
          </p:cNvPr>
          <p:cNvGraphicFramePr>
            <a:graphicFrameLocks noGrp="1"/>
          </p:cNvGraphicFramePr>
          <p:nvPr>
            <p:ph idx="1"/>
            <p:extLst>
              <p:ext uri="{D42A27DB-BD31-4B8C-83A1-F6EECF244321}">
                <p14:modId xmlns:p14="http://schemas.microsoft.com/office/powerpoint/2010/main" val="2366061815"/>
              </p:ext>
            </p:extLst>
          </p:nvPr>
        </p:nvGraphicFramePr>
        <p:xfrm>
          <a:off x="1523478" y="1937758"/>
          <a:ext cx="9145044" cy="4474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a:extLst>
              <a:ext uri="{FF2B5EF4-FFF2-40B4-BE49-F238E27FC236}">
                <a16:creationId xmlns:a16="http://schemas.microsoft.com/office/drawing/2014/main" id="{BD9E5667-D9BB-4AAA-A4F7-51070C1221C3}"/>
              </a:ext>
            </a:extLst>
          </p:cNvPr>
          <p:cNvSpPr>
            <a:spLocks noGrp="1"/>
          </p:cNvSpPr>
          <p:nvPr>
            <p:ph type="dt" sz="half" idx="10"/>
          </p:nvPr>
        </p:nvSpPr>
        <p:spPr/>
        <p:txBody>
          <a:bodyPr/>
          <a:lstStyle/>
          <a:p>
            <a:fld id="{4398164E-A8BE-4C24-8855-2CC12717F4FA}" type="datetime1">
              <a:rPr lang="en-GB" smtClean="0"/>
              <a:t>24/05/2022</a:t>
            </a:fld>
            <a:endParaRPr lang="de-DE"/>
          </a:p>
        </p:txBody>
      </p:sp>
      <p:sp>
        <p:nvSpPr>
          <p:cNvPr id="5" name="Slide Number Placeholder 4">
            <a:extLst>
              <a:ext uri="{FF2B5EF4-FFF2-40B4-BE49-F238E27FC236}">
                <a16:creationId xmlns:a16="http://schemas.microsoft.com/office/drawing/2014/main" id="{EDCE4B08-1554-4BBC-867C-F9DCCB3F1891}"/>
              </a:ext>
            </a:extLst>
          </p:cNvPr>
          <p:cNvSpPr>
            <a:spLocks noGrp="1"/>
          </p:cNvSpPr>
          <p:nvPr>
            <p:ph type="sldNum" sz="quarter" idx="11"/>
          </p:nvPr>
        </p:nvSpPr>
        <p:spPr/>
        <p:txBody>
          <a:bodyPr/>
          <a:lstStyle/>
          <a:p>
            <a:fld id="{CD13C9F6-DA1F-4969-8B21-2E803A8A69C8}" type="slidenum">
              <a:rPr lang="de-DE" smtClean="0"/>
              <a:t>17</a:t>
            </a:fld>
            <a:endParaRPr lang="de-DE" dirty="0"/>
          </a:p>
        </p:txBody>
      </p:sp>
      <p:sp>
        <p:nvSpPr>
          <p:cNvPr id="7" name="Rectangle 6">
            <a:extLst>
              <a:ext uri="{FF2B5EF4-FFF2-40B4-BE49-F238E27FC236}">
                <a16:creationId xmlns:a16="http://schemas.microsoft.com/office/drawing/2014/main" id="{8D189E7D-5C4A-407A-BD63-08ECADED906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514283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4C18E-1ECB-44B3-AE81-04449C0A2C09}"/>
              </a:ext>
            </a:extLst>
          </p:cNvPr>
          <p:cNvSpPr>
            <a:spLocks noGrp="1"/>
          </p:cNvSpPr>
          <p:nvPr>
            <p:ph type="title"/>
          </p:nvPr>
        </p:nvSpPr>
        <p:spPr/>
        <p:txBody>
          <a:bodyPr>
            <a:normAutofit/>
          </a:bodyPr>
          <a:lstStyle/>
          <a:p>
            <a:r>
              <a:rPr lang="en-US" dirty="0"/>
              <a:t>The value of an energy efficiency project:</a:t>
            </a:r>
          </a:p>
        </p:txBody>
      </p:sp>
      <p:sp>
        <p:nvSpPr>
          <p:cNvPr id="4" name="Date Placeholder 3">
            <a:extLst>
              <a:ext uri="{FF2B5EF4-FFF2-40B4-BE49-F238E27FC236}">
                <a16:creationId xmlns:a16="http://schemas.microsoft.com/office/drawing/2014/main" id="{E979BCDF-E906-4185-BD43-BFA21A53F032}"/>
              </a:ext>
            </a:extLst>
          </p:cNvPr>
          <p:cNvSpPr>
            <a:spLocks noGrp="1"/>
          </p:cNvSpPr>
          <p:nvPr>
            <p:ph type="dt" sz="half" idx="10"/>
          </p:nvPr>
        </p:nvSpPr>
        <p:spPr/>
        <p:txBody>
          <a:bodyPr/>
          <a:lstStyle/>
          <a:p>
            <a:fld id="{0E347E0F-112A-4DDD-8F77-2880368FE62E}" type="datetime1">
              <a:rPr lang="en-GB" smtClean="0"/>
              <a:t>24/05/2022</a:t>
            </a:fld>
            <a:endParaRPr lang="de-DE"/>
          </a:p>
        </p:txBody>
      </p:sp>
      <p:sp>
        <p:nvSpPr>
          <p:cNvPr id="5" name="Slide Number Placeholder 4">
            <a:extLst>
              <a:ext uri="{FF2B5EF4-FFF2-40B4-BE49-F238E27FC236}">
                <a16:creationId xmlns:a16="http://schemas.microsoft.com/office/drawing/2014/main" id="{0F42BA5A-B140-481E-8238-D7BEF66F86CC}"/>
              </a:ext>
            </a:extLst>
          </p:cNvPr>
          <p:cNvSpPr>
            <a:spLocks noGrp="1"/>
          </p:cNvSpPr>
          <p:nvPr>
            <p:ph type="sldNum" sz="quarter" idx="11"/>
          </p:nvPr>
        </p:nvSpPr>
        <p:spPr/>
        <p:txBody>
          <a:bodyPr/>
          <a:lstStyle/>
          <a:p>
            <a:fld id="{CD13C9F6-DA1F-4969-8B21-2E803A8A69C8}" type="slidenum">
              <a:rPr lang="de-DE" smtClean="0"/>
              <a:t>18</a:t>
            </a:fld>
            <a:endParaRPr lang="de-DE" dirty="0"/>
          </a:p>
        </p:txBody>
      </p:sp>
      <p:graphicFrame>
        <p:nvGraphicFramePr>
          <p:cNvPr id="7" name="Diagram 6">
            <a:extLst>
              <a:ext uri="{FF2B5EF4-FFF2-40B4-BE49-F238E27FC236}">
                <a16:creationId xmlns:a16="http://schemas.microsoft.com/office/drawing/2014/main" id="{F03BB7FB-E0BD-43EE-B63E-BF62DEC92949}"/>
              </a:ext>
            </a:extLst>
          </p:cNvPr>
          <p:cNvGraphicFramePr/>
          <p:nvPr>
            <p:extLst>
              <p:ext uri="{D42A27DB-BD31-4B8C-83A1-F6EECF244321}">
                <p14:modId xmlns:p14="http://schemas.microsoft.com/office/powerpoint/2010/main" val="261949302"/>
              </p:ext>
            </p:extLst>
          </p:nvPr>
        </p:nvGraphicFramePr>
        <p:xfrm>
          <a:off x="1892300" y="1648431"/>
          <a:ext cx="7908098" cy="52698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E72F4378-1A3A-4490-A104-5874C596AB2C}"/>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450599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5">
            <a:extLst>
              <a:ext uri="{FF2B5EF4-FFF2-40B4-BE49-F238E27FC236}">
                <a16:creationId xmlns:a16="http://schemas.microsoft.com/office/drawing/2014/main" id="{8AE93D3E-0B0B-4CB7-94F1-417AEFAF07DA}"/>
              </a:ext>
            </a:extLst>
          </p:cNvPr>
          <p:cNvSpPr>
            <a:spLocks noGrp="1"/>
          </p:cNvSpPr>
          <p:nvPr>
            <p:ph type="title"/>
          </p:nvPr>
        </p:nvSpPr>
        <p:spPr>
          <a:xfrm>
            <a:off x="838200" y="431937"/>
            <a:ext cx="10766592" cy="2852737"/>
          </a:xfrm>
        </p:spPr>
        <p:txBody>
          <a:bodyPr/>
          <a:lstStyle/>
          <a:p>
            <a:pPr algn="ctr"/>
            <a:r>
              <a:rPr lang="en-US" dirty="0"/>
              <a:t>Creating continuous motivation</a:t>
            </a:r>
          </a:p>
        </p:txBody>
      </p:sp>
      <p:sp>
        <p:nvSpPr>
          <p:cNvPr id="4" name="Platshållare för datum 3">
            <a:extLst>
              <a:ext uri="{FF2B5EF4-FFF2-40B4-BE49-F238E27FC236}">
                <a16:creationId xmlns:a16="http://schemas.microsoft.com/office/drawing/2014/main" id="{F507DC0F-5C31-4081-8A95-FAA8C44FF12C}"/>
              </a:ext>
            </a:extLst>
          </p:cNvPr>
          <p:cNvSpPr>
            <a:spLocks noGrp="1"/>
          </p:cNvSpPr>
          <p:nvPr>
            <p:ph type="dt" sz="half" idx="10"/>
          </p:nvPr>
        </p:nvSpPr>
        <p:spPr/>
        <p:txBody>
          <a:bodyPr/>
          <a:lstStyle/>
          <a:p>
            <a:fld id="{32C54229-6200-45A6-BAB9-D4A7B95C5674}" type="datetime1">
              <a:rPr lang="en-GB" smtClean="0"/>
              <a:t>24/05/2022</a:t>
            </a:fld>
            <a:endParaRPr lang="de-DE"/>
          </a:p>
        </p:txBody>
      </p:sp>
      <p:sp>
        <p:nvSpPr>
          <p:cNvPr id="5" name="Platshållare för bildnummer 4">
            <a:extLst>
              <a:ext uri="{FF2B5EF4-FFF2-40B4-BE49-F238E27FC236}">
                <a16:creationId xmlns:a16="http://schemas.microsoft.com/office/drawing/2014/main" id="{6BCAE4CC-A1AD-455A-97A3-8EDD730B20D4}"/>
              </a:ext>
            </a:extLst>
          </p:cNvPr>
          <p:cNvSpPr>
            <a:spLocks noGrp="1"/>
          </p:cNvSpPr>
          <p:nvPr>
            <p:ph type="sldNum" sz="quarter" idx="11"/>
          </p:nvPr>
        </p:nvSpPr>
        <p:spPr/>
        <p:txBody>
          <a:bodyPr/>
          <a:lstStyle/>
          <a:p>
            <a:fld id="{CD13C9F6-DA1F-4969-8B21-2E803A8A69C8}" type="slidenum">
              <a:rPr lang="de-DE" smtClean="0"/>
              <a:t>19</a:t>
            </a:fld>
            <a:endParaRPr lang="de-DE" dirty="0"/>
          </a:p>
        </p:txBody>
      </p:sp>
      <p:pic>
        <p:nvPicPr>
          <p:cNvPr id="8" name="Picture 7">
            <a:extLst>
              <a:ext uri="{FF2B5EF4-FFF2-40B4-BE49-F238E27FC236}">
                <a16:creationId xmlns:a16="http://schemas.microsoft.com/office/drawing/2014/main" id="{569ED0EB-FE9D-4931-ADB7-CF05F9BF4C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7778" y="3429000"/>
            <a:ext cx="5067436" cy="3283184"/>
          </a:xfrm>
          <a:prstGeom prst="rect">
            <a:avLst/>
          </a:prstGeom>
        </p:spPr>
      </p:pic>
      <p:sp>
        <p:nvSpPr>
          <p:cNvPr id="7" name="Rectangle 6">
            <a:extLst>
              <a:ext uri="{FF2B5EF4-FFF2-40B4-BE49-F238E27FC236}">
                <a16:creationId xmlns:a16="http://schemas.microsoft.com/office/drawing/2014/main" id="{AF9B2D82-22B3-4A43-8A10-2397AE82759D}"/>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99334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dirty="0"/>
              <a:t>Important to think of when you prepare for this training (2/2)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10011463" cy="4704667"/>
          </a:xfrm>
        </p:spPr>
        <p:txBody>
          <a:bodyPr>
            <a:normAutofit/>
          </a:bodyPr>
          <a:lstStyle/>
          <a:p>
            <a:pPr marL="457200" indent="-457200">
              <a:lnSpc>
                <a:spcPct val="120000"/>
              </a:lnSpc>
              <a:buFont typeface="Arial" panose="020B0604020202020204" pitchFamily="34" charset="0"/>
              <a:buChar char="•"/>
            </a:pPr>
            <a:r>
              <a:rPr lang="en-US" sz="1500" dirty="0"/>
              <a:t>You are encouraged to complement or replace the examples included in the presentation with </a:t>
            </a:r>
            <a:r>
              <a:rPr lang="en-US" sz="1500" b="1" dirty="0"/>
              <a:t>your own case studies and success stories</a:t>
            </a:r>
            <a:r>
              <a:rPr lang="en-US" sz="1500" dirty="0"/>
              <a:t>, which are representative for local conditions and your target group.</a:t>
            </a:r>
          </a:p>
          <a:p>
            <a:pPr marL="457200" indent="-457200">
              <a:lnSpc>
                <a:spcPct val="120000"/>
              </a:lnSpc>
              <a:buFont typeface="Arial" panose="020B0604020202020204" pitchFamily="34" charset="0"/>
              <a:buChar char="•"/>
            </a:pPr>
            <a:r>
              <a:rPr lang="en-US" sz="1500" dirty="0"/>
              <a:t>Do not forget to fill out the </a:t>
            </a:r>
            <a:r>
              <a:rPr lang="en-US" sz="1500" b="1" dirty="0"/>
              <a:t>Template Monitoring Training </a:t>
            </a:r>
            <a:r>
              <a:rPr lang="en-US" sz="1500" dirty="0"/>
              <a:t>and to </a:t>
            </a:r>
            <a:r>
              <a:rPr lang="en-US" sz="1500" b="1" dirty="0"/>
              <a:t>ask participants for feedback</a:t>
            </a:r>
            <a:r>
              <a:rPr lang="en-US" sz="1500" dirty="0"/>
              <a:t> with the prepared form (included in the document Template Monitoring Training).</a:t>
            </a:r>
          </a:p>
          <a:p>
            <a:pPr marL="457200" indent="-457200">
              <a:lnSpc>
                <a:spcPct val="120000"/>
              </a:lnSpc>
              <a:buFont typeface="Arial" panose="020B0604020202020204" pitchFamily="34" charset="0"/>
              <a:buChar char="•"/>
            </a:pPr>
            <a:r>
              <a:rPr lang="en-US" sz="1500" dirty="0"/>
              <a:t>You will find all information about the training in the </a:t>
            </a:r>
            <a:r>
              <a:rPr lang="en-US" sz="1500" b="1" dirty="0"/>
              <a:t>Training Unit Information </a:t>
            </a:r>
            <a:r>
              <a:rPr lang="en-US" sz="1500" dirty="0"/>
              <a:t>(duration, target group, goal, etc.).</a:t>
            </a:r>
          </a:p>
          <a:p>
            <a:pPr marL="457200" indent="-457200">
              <a:lnSpc>
                <a:spcPct val="120000"/>
              </a:lnSpc>
              <a:buFont typeface="Arial" panose="020B0604020202020204" pitchFamily="34" charset="0"/>
              <a:buChar char="•"/>
            </a:pPr>
            <a:r>
              <a:rPr lang="en-US" sz="1500" b="1" dirty="0"/>
              <a:t>NOTE</a:t>
            </a:r>
            <a:r>
              <a:rPr lang="en-US" sz="1500" dirty="0"/>
              <a:t> that this material is completely open, and that you are generally free to adapt and change the training material as you find appropriate – change the order or extract parts of it that you find useful.</a:t>
            </a:r>
          </a:p>
          <a:p>
            <a:pPr marL="457200" indent="-457200">
              <a:lnSpc>
                <a:spcPct val="120000"/>
              </a:lnSpc>
              <a:buFont typeface="Arial" panose="020B0604020202020204" pitchFamily="34" charset="0"/>
              <a:buChar char="•"/>
            </a:pPr>
            <a:r>
              <a:rPr lang="en-US" sz="1500" dirty="0"/>
              <a:t>Parts of the material can also be used to present the GEAR@SME project and the core elements of its methodology for a larger group.</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DD15B121-901F-4C2B-A39C-5D8E538A76F8}" type="datetime1">
              <a:rPr lang="en-GB" smtClean="0"/>
              <a:t>24/05/2022</a:t>
            </a:fld>
            <a:endParaRPr lang="de-DE" dirty="0"/>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2</a:t>
            </a:fld>
            <a:endParaRPr lang="de-DE"/>
          </a:p>
        </p:txBody>
      </p:sp>
      <p:sp>
        <p:nvSpPr>
          <p:cNvPr id="6" name="Rectangle 5">
            <a:extLst>
              <a:ext uri="{FF2B5EF4-FFF2-40B4-BE49-F238E27FC236}">
                <a16:creationId xmlns:a16="http://schemas.microsoft.com/office/drawing/2014/main" id="{74C39244-006C-4898-86BC-774544F34B8C}"/>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62685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59524-49FF-4C04-9857-CD5A232FDFFE}"/>
              </a:ext>
            </a:extLst>
          </p:cNvPr>
          <p:cNvSpPr>
            <a:spLocks noGrp="1"/>
          </p:cNvSpPr>
          <p:nvPr>
            <p:ph type="title"/>
          </p:nvPr>
        </p:nvSpPr>
        <p:spPr/>
        <p:txBody>
          <a:bodyPr/>
          <a:lstStyle/>
          <a:p>
            <a:r>
              <a:rPr lang="en-US" dirty="0"/>
              <a:t>Creating relevant services and activities</a:t>
            </a:r>
          </a:p>
        </p:txBody>
      </p:sp>
      <p:graphicFrame>
        <p:nvGraphicFramePr>
          <p:cNvPr id="6" name="Content Placeholder 5">
            <a:extLst>
              <a:ext uri="{FF2B5EF4-FFF2-40B4-BE49-F238E27FC236}">
                <a16:creationId xmlns:a16="http://schemas.microsoft.com/office/drawing/2014/main" id="{753338E0-62AA-4AFA-88AE-17C5218A2D4D}"/>
              </a:ext>
            </a:extLst>
          </p:cNvPr>
          <p:cNvGraphicFramePr>
            <a:graphicFrameLocks noGrp="1"/>
          </p:cNvGraphicFramePr>
          <p:nvPr>
            <p:ph idx="1"/>
            <p:extLst>
              <p:ext uri="{D42A27DB-BD31-4B8C-83A1-F6EECF244321}">
                <p14:modId xmlns:p14="http://schemas.microsoft.com/office/powerpoint/2010/main" val="175128737"/>
              </p:ext>
            </p:extLst>
          </p:nvPr>
        </p:nvGraphicFramePr>
        <p:xfrm>
          <a:off x="2961525" y="2022792"/>
          <a:ext cx="9230475" cy="3228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a:extLst>
              <a:ext uri="{FF2B5EF4-FFF2-40B4-BE49-F238E27FC236}">
                <a16:creationId xmlns:a16="http://schemas.microsoft.com/office/drawing/2014/main" id="{1034A3C4-4A5D-42F9-AEE6-0926D7B08779}"/>
              </a:ext>
            </a:extLst>
          </p:cNvPr>
          <p:cNvSpPr>
            <a:spLocks noGrp="1"/>
          </p:cNvSpPr>
          <p:nvPr>
            <p:ph type="dt" sz="half" idx="10"/>
          </p:nvPr>
        </p:nvSpPr>
        <p:spPr/>
        <p:txBody>
          <a:bodyPr/>
          <a:lstStyle/>
          <a:p>
            <a:fld id="{A2B64D18-B397-4F3D-8E5F-4E4323AA9BE3}" type="datetime1">
              <a:rPr lang="en-GB" smtClean="0"/>
              <a:t>24/05/2022</a:t>
            </a:fld>
            <a:endParaRPr lang="de-DE"/>
          </a:p>
        </p:txBody>
      </p:sp>
      <p:sp>
        <p:nvSpPr>
          <p:cNvPr id="5" name="Slide Number Placeholder 4">
            <a:extLst>
              <a:ext uri="{FF2B5EF4-FFF2-40B4-BE49-F238E27FC236}">
                <a16:creationId xmlns:a16="http://schemas.microsoft.com/office/drawing/2014/main" id="{2E70826B-F42C-446B-918A-0B9B2E7E21BB}"/>
              </a:ext>
            </a:extLst>
          </p:cNvPr>
          <p:cNvSpPr>
            <a:spLocks noGrp="1"/>
          </p:cNvSpPr>
          <p:nvPr>
            <p:ph type="sldNum" sz="quarter" idx="11"/>
          </p:nvPr>
        </p:nvSpPr>
        <p:spPr/>
        <p:txBody>
          <a:bodyPr/>
          <a:lstStyle/>
          <a:p>
            <a:fld id="{CD13C9F6-DA1F-4969-8B21-2E803A8A69C8}" type="slidenum">
              <a:rPr lang="de-DE" smtClean="0"/>
              <a:t>20</a:t>
            </a:fld>
            <a:endParaRPr lang="de-DE" dirty="0"/>
          </a:p>
        </p:txBody>
      </p:sp>
      <p:sp>
        <p:nvSpPr>
          <p:cNvPr id="8" name="Oval 7">
            <a:extLst>
              <a:ext uri="{FF2B5EF4-FFF2-40B4-BE49-F238E27FC236}">
                <a16:creationId xmlns:a16="http://schemas.microsoft.com/office/drawing/2014/main" id="{EF7A4A54-7F86-4ECB-A840-E9C2BF786772}"/>
              </a:ext>
            </a:extLst>
          </p:cNvPr>
          <p:cNvSpPr/>
          <p:nvPr/>
        </p:nvSpPr>
        <p:spPr>
          <a:xfrm>
            <a:off x="339047" y="2794571"/>
            <a:ext cx="1870753" cy="16849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E496D99-CDCF-4D34-B596-A768449E65B1}"/>
              </a:ext>
            </a:extLst>
          </p:cNvPr>
          <p:cNvSpPr txBox="1"/>
          <p:nvPr/>
        </p:nvSpPr>
        <p:spPr>
          <a:xfrm>
            <a:off x="630147" y="3221553"/>
            <a:ext cx="1288551" cy="830997"/>
          </a:xfrm>
          <a:prstGeom prst="rect">
            <a:avLst/>
          </a:prstGeom>
          <a:noFill/>
        </p:spPr>
        <p:txBody>
          <a:bodyPr wrap="square" rtlCol="0">
            <a:spAutoFit/>
          </a:bodyPr>
          <a:lstStyle/>
          <a:p>
            <a:pPr algn="ctr"/>
            <a:r>
              <a:rPr lang="en-US" sz="2400" b="1" dirty="0">
                <a:solidFill>
                  <a:schemeClr val="bg1"/>
                </a:solidFill>
              </a:rPr>
              <a:t>TARGET GROUP</a:t>
            </a:r>
          </a:p>
        </p:txBody>
      </p:sp>
      <p:sp>
        <p:nvSpPr>
          <p:cNvPr id="10" name="Arrow: Right 9">
            <a:extLst>
              <a:ext uri="{FF2B5EF4-FFF2-40B4-BE49-F238E27FC236}">
                <a16:creationId xmlns:a16="http://schemas.microsoft.com/office/drawing/2014/main" id="{AC25799A-DA8E-4A0A-AD4D-AD26D6DCDF87}"/>
              </a:ext>
            </a:extLst>
          </p:cNvPr>
          <p:cNvSpPr/>
          <p:nvPr/>
        </p:nvSpPr>
        <p:spPr>
          <a:xfrm>
            <a:off x="2345932" y="3438579"/>
            <a:ext cx="739739" cy="4976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Checkmark">
            <a:extLst>
              <a:ext uri="{FF2B5EF4-FFF2-40B4-BE49-F238E27FC236}">
                <a16:creationId xmlns:a16="http://schemas.microsoft.com/office/drawing/2014/main" id="{F7A83A8A-CC83-4320-8871-F4DE18D79C7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85989" y="4794112"/>
            <a:ext cx="914400" cy="914400"/>
          </a:xfrm>
          <a:prstGeom prst="rect">
            <a:avLst/>
          </a:prstGeom>
        </p:spPr>
      </p:pic>
      <p:pic>
        <p:nvPicPr>
          <p:cNvPr id="12" name="Graphic 11" descr="Exclamation mark">
            <a:extLst>
              <a:ext uri="{FF2B5EF4-FFF2-40B4-BE49-F238E27FC236}">
                <a16:creationId xmlns:a16="http://schemas.microsoft.com/office/drawing/2014/main" id="{97627673-CBC0-49C3-945B-55EBC6B16E4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9562" y="4794112"/>
            <a:ext cx="914400" cy="914400"/>
          </a:xfrm>
          <a:prstGeom prst="rect">
            <a:avLst/>
          </a:prstGeom>
        </p:spPr>
      </p:pic>
      <p:sp>
        <p:nvSpPr>
          <p:cNvPr id="11" name="Rectangle 10">
            <a:extLst>
              <a:ext uri="{FF2B5EF4-FFF2-40B4-BE49-F238E27FC236}">
                <a16:creationId xmlns:a16="http://schemas.microsoft.com/office/drawing/2014/main" id="{6D15B032-F2B9-4314-AC7F-641F5E58B84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02158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FD6DE-CDA9-4B0F-87D5-4DC32E72EFD5}"/>
              </a:ext>
            </a:extLst>
          </p:cNvPr>
          <p:cNvSpPr>
            <a:spLocks noGrp="1"/>
          </p:cNvSpPr>
          <p:nvPr>
            <p:ph type="title"/>
          </p:nvPr>
        </p:nvSpPr>
        <p:spPr/>
        <p:txBody>
          <a:bodyPr/>
          <a:lstStyle/>
          <a:p>
            <a:r>
              <a:rPr lang="en-US" dirty="0"/>
              <a:t>Recommendations </a:t>
            </a:r>
          </a:p>
        </p:txBody>
      </p:sp>
      <p:sp>
        <p:nvSpPr>
          <p:cNvPr id="3" name="Content Placeholder 2">
            <a:extLst>
              <a:ext uri="{FF2B5EF4-FFF2-40B4-BE49-F238E27FC236}">
                <a16:creationId xmlns:a16="http://schemas.microsoft.com/office/drawing/2014/main" id="{AF9BF398-A53D-431B-AEB1-041E849C3DDB}"/>
              </a:ext>
            </a:extLst>
          </p:cNvPr>
          <p:cNvSpPr>
            <a:spLocks noGrp="1"/>
          </p:cNvSpPr>
          <p:nvPr>
            <p:ph idx="1"/>
          </p:nvPr>
        </p:nvSpPr>
        <p:spPr>
          <a:xfrm>
            <a:off x="838200" y="2080944"/>
            <a:ext cx="10515600" cy="4031097"/>
          </a:xfrm>
        </p:spPr>
        <p:txBody>
          <a:bodyPr>
            <a:normAutofit/>
          </a:bodyPr>
          <a:lstStyle/>
          <a:p>
            <a:pPr marL="457200" indent="-457200">
              <a:buFont typeface="Arial" panose="020B0604020202020204" pitchFamily="34" charset="0"/>
              <a:buChar char="•"/>
            </a:pPr>
            <a:r>
              <a:rPr lang="en-US" dirty="0"/>
              <a:t>Get to know the SMEs / group of SMEs by </a:t>
            </a:r>
            <a:r>
              <a:rPr lang="en-US" dirty="0">
                <a:solidFill>
                  <a:srgbClr val="034EA8"/>
                </a:solidFill>
              </a:rPr>
              <a:t>personal interaction</a:t>
            </a:r>
          </a:p>
          <a:p>
            <a:pPr marL="457200" indent="-457200">
              <a:buFont typeface="Arial" panose="020B0604020202020204" pitchFamily="34" charset="0"/>
              <a:buChar char="•"/>
            </a:pPr>
            <a:r>
              <a:rPr lang="en-US" dirty="0"/>
              <a:t>Get insights into the interests and desires of the SMEs by </a:t>
            </a:r>
            <a:r>
              <a:rPr lang="en-US" dirty="0">
                <a:solidFill>
                  <a:srgbClr val="034EA8"/>
                </a:solidFill>
              </a:rPr>
              <a:t>discussions, questionnaires, round tables</a:t>
            </a:r>
            <a:endParaRPr lang="en-US" dirty="0"/>
          </a:p>
          <a:p>
            <a:pPr marL="457200" indent="-457200">
              <a:buFont typeface="Arial" panose="020B0604020202020204" pitchFamily="34" charset="0"/>
              <a:buChar char="•"/>
            </a:pPr>
            <a:r>
              <a:rPr lang="en-US" dirty="0"/>
              <a:t>Inspire SMEs by involving them in </a:t>
            </a:r>
            <a:r>
              <a:rPr lang="en-US" dirty="0">
                <a:solidFill>
                  <a:srgbClr val="034EA8"/>
                </a:solidFill>
              </a:rPr>
              <a:t>planning and performing activities</a:t>
            </a:r>
            <a:endParaRPr lang="en-US" dirty="0"/>
          </a:p>
          <a:p>
            <a:pPr marL="457200" indent="-457200">
              <a:buFont typeface="Arial" panose="020B0604020202020204" pitchFamily="34" charset="0"/>
              <a:buChar char="•"/>
            </a:pPr>
            <a:r>
              <a:rPr lang="en-US" dirty="0"/>
              <a:t>Use </a:t>
            </a:r>
            <a:r>
              <a:rPr lang="en-US" dirty="0">
                <a:solidFill>
                  <a:srgbClr val="034EA8"/>
                </a:solidFill>
              </a:rPr>
              <a:t>multiple benefits </a:t>
            </a:r>
            <a:r>
              <a:rPr lang="en-US" dirty="0"/>
              <a:t>of energy efficiency for motivating the SMEs by connecting the multiple benefits to the SMEs’ drivers</a:t>
            </a:r>
          </a:p>
          <a:p>
            <a:pPr marL="457200" indent="-457200">
              <a:buFont typeface="Arial" panose="020B0604020202020204" pitchFamily="34" charset="0"/>
              <a:buChar char="•"/>
            </a:pPr>
            <a:endParaRPr lang="en-US" dirty="0"/>
          </a:p>
        </p:txBody>
      </p:sp>
      <p:sp>
        <p:nvSpPr>
          <p:cNvPr id="4" name="Date Placeholder 3">
            <a:extLst>
              <a:ext uri="{FF2B5EF4-FFF2-40B4-BE49-F238E27FC236}">
                <a16:creationId xmlns:a16="http://schemas.microsoft.com/office/drawing/2014/main" id="{CCBC426E-9A64-46F8-8FEE-11F0ADFFAEC0}"/>
              </a:ext>
            </a:extLst>
          </p:cNvPr>
          <p:cNvSpPr>
            <a:spLocks noGrp="1"/>
          </p:cNvSpPr>
          <p:nvPr>
            <p:ph type="dt" sz="half" idx="10"/>
          </p:nvPr>
        </p:nvSpPr>
        <p:spPr/>
        <p:txBody>
          <a:bodyPr/>
          <a:lstStyle/>
          <a:p>
            <a:fld id="{610D945E-8F03-46BE-BEBC-EAB9E9757481}" type="datetime1">
              <a:rPr lang="en-GB" smtClean="0"/>
              <a:t>24/05/2022</a:t>
            </a:fld>
            <a:endParaRPr lang="de-DE"/>
          </a:p>
        </p:txBody>
      </p:sp>
      <p:sp>
        <p:nvSpPr>
          <p:cNvPr id="5" name="Slide Number Placeholder 4">
            <a:extLst>
              <a:ext uri="{FF2B5EF4-FFF2-40B4-BE49-F238E27FC236}">
                <a16:creationId xmlns:a16="http://schemas.microsoft.com/office/drawing/2014/main" id="{C97CB7E8-4DED-43E2-AFC9-855290B2FC87}"/>
              </a:ext>
            </a:extLst>
          </p:cNvPr>
          <p:cNvSpPr>
            <a:spLocks noGrp="1"/>
          </p:cNvSpPr>
          <p:nvPr>
            <p:ph type="sldNum" sz="quarter" idx="11"/>
          </p:nvPr>
        </p:nvSpPr>
        <p:spPr/>
        <p:txBody>
          <a:bodyPr/>
          <a:lstStyle/>
          <a:p>
            <a:fld id="{CD13C9F6-DA1F-4969-8B21-2E803A8A69C8}" type="slidenum">
              <a:rPr lang="de-DE" smtClean="0"/>
              <a:t>21</a:t>
            </a:fld>
            <a:endParaRPr lang="de-DE" dirty="0"/>
          </a:p>
        </p:txBody>
      </p:sp>
      <p:sp>
        <p:nvSpPr>
          <p:cNvPr id="6" name="Rectangle 5">
            <a:extLst>
              <a:ext uri="{FF2B5EF4-FFF2-40B4-BE49-F238E27FC236}">
                <a16:creationId xmlns:a16="http://schemas.microsoft.com/office/drawing/2014/main" id="{E29C4D48-F62A-49D7-B114-35F78634D361}"/>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247019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CBE2A5A-56F8-4CC8-BD28-81CCDBBFB318}"/>
              </a:ext>
            </a:extLst>
          </p:cNvPr>
          <p:cNvSpPr>
            <a:spLocks noGrp="1"/>
          </p:cNvSpPr>
          <p:nvPr>
            <p:ph type="title"/>
          </p:nvPr>
        </p:nvSpPr>
        <p:spPr>
          <a:xfrm>
            <a:off x="839788" y="457200"/>
            <a:ext cx="8350313" cy="1600200"/>
          </a:xfrm>
        </p:spPr>
        <p:txBody>
          <a:bodyPr>
            <a:normAutofit/>
          </a:bodyPr>
          <a:lstStyle/>
          <a:p>
            <a:br>
              <a:rPr lang="en-US" dirty="0"/>
            </a:br>
            <a:r>
              <a:rPr lang="en-US" dirty="0"/>
              <a:t>Get to know the SMEs/group(s) of SMEs! </a:t>
            </a:r>
            <a:endParaRPr lang="en-US" dirty="0">
              <a:latin typeface="Noto Sans"/>
              <a:ea typeface="Noto Sans"/>
              <a:cs typeface="Noto Sans"/>
            </a:endParaRPr>
          </a:p>
        </p:txBody>
      </p:sp>
      <p:sp>
        <p:nvSpPr>
          <p:cNvPr id="5" name="Platshållare för datum 4">
            <a:extLst>
              <a:ext uri="{FF2B5EF4-FFF2-40B4-BE49-F238E27FC236}">
                <a16:creationId xmlns:a16="http://schemas.microsoft.com/office/drawing/2014/main" id="{ED68D730-18BB-403A-9388-50E03F0123C0}"/>
              </a:ext>
            </a:extLst>
          </p:cNvPr>
          <p:cNvSpPr>
            <a:spLocks noGrp="1"/>
          </p:cNvSpPr>
          <p:nvPr>
            <p:ph type="dt" sz="half" idx="10"/>
          </p:nvPr>
        </p:nvSpPr>
        <p:spPr/>
        <p:txBody>
          <a:bodyPr/>
          <a:lstStyle/>
          <a:p>
            <a:fld id="{F4E25963-FE68-4D97-8B0F-2BE4F026D8FC}" type="datetime1">
              <a:rPr lang="en-GB" smtClean="0"/>
              <a:t>24/05/2022</a:t>
            </a:fld>
            <a:endParaRPr lang="de-DE"/>
          </a:p>
        </p:txBody>
      </p:sp>
      <p:sp>
        <p:nvSpPr>
          <p:cNvPr id="6" name="Platshållare för bildnummer 5">
            <a:extLst>
              <a:ext uri="{FF2B5EF4-FFF2-40B4-BE49-F238E27FC236}">
                <a16:creationId xmlns:a16="http://schemas.microsoft.com/office/drawing/2014/main" id="{5927EE35-0C4C-47BA-87BF-58CAED858DF5}"/>
              </a:ext>
            </a:extLst>
          </p:cNvPr>
          <p:cNvSpPr>
            <a:spLocks noGrp="1"/>
          </p:cNvSpPr>
          <p:nvPr>
            <p:ph type="sldNum" sz="quarter" idx="11"/>
          </p:nvPr>
        </p:nvSpPr>
        <p:spPr/>
        <p:txBody>
          <a:bodyPr/>
          <a:lstStyle/>
          <a:p>
            <a:fld id="{CD13C9F6-DA1F-4969-8B21-2E803A8A69C8}" type="slidenum">
              <a:rPr lang="de-DE" smtClean="0"/>
              <a:t>22</a:t>
            </a:fld>
            <a:endParaRPr lang="de-DE" dirty="0"/>
          </a:p>
        </p:txBody>
      </p:sp>
      <p:grpSp>
        <p:nvGrpSpPr>
          <p:cNvPr id="7" name="Grupp 6">
            <a:extLst>
              <a:ext uri="{FF2B5EF4-FFF2-40B4-BE49-F238E27FC236}">
                <a16:creationId xmlns:a16="http://schemas.microsoft.com/office/drawing/2014/main" id="{A57C46A4-F9E1-47CA-96BC-1BE95CFD0E40}"/>
              </a:ext>
            </a:extLst>
          </p:cNvPr>
          <p:cNvGrpSpPr/>
          <p:nvPr/>
        </p:nvGrpSpPr>
        <p:grpSpPr>
          <a:xfrm>
            <a:off x="2862148" y="2695084"/>
            <a:ext cx="4846900" cy="3229647"/>
            <a:chOff x="5355384" y="2093775"/>
            <a:chExt cx="4846900" cy="3229647"/>
          </a:xfrm>
        </p:grpSpPr>
        <p:sp>
          <p:nvSpPr>
            <p:cNvPr id="8" name="Frihandsfigur: Form 7">
              <a:extLst>
                <a:ext uri="{FF2B5EF4-FFF2-40B4-BE49-F238E27FC236}">
                  <a16:creationId xmlns:a16="http://schemas.microsoft.com/office/drawing/2014/main" id="{36C51609-97C8-43BB-B53D-591AD238F7E8}"/>
                </a:ext>
              </a:extLst>
            </p:cNvPr>
            <p:cNvSpPr/>
            <p:nvPr/>
          </p:nvSpPr>
          <p:spPr>
            <a:xfrm>
              <a:off x="5355384" y="373965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Company size</a:t>
              </a:r>
            </a:p>
          </p:txBody>
        </p:sp>
        <p:sp>
          <p:nvSpPr>
            <p:cNvPr id="9" name="Frihandsfigur: Form 8">
              <a:extLst>
                <a:ext uri="{FF2B5EF4-FFF2-40B4-BE49-F238E27FC236}">
                  <a16:creationId xmlns:a16="http://schemas.microsoft.com/office/drawing/2014/main" id="{6E8A5DAD-5B4C-409D-A4F2-96034E04FDA3}"/>
                </a:ext>
              </a:extLst>
            </p:cNvPr>
            <p:cNvSpPr/>
            <p:nvPr/>
          </p:nvSpPr>
          <p:spPr>
            <a:xfrm>
              <a:off x="6850814" y="291885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273010"/>
                <a:satOff val="-22726"/>
                <a:lumOff val="12836"/>
                <a:alphaOff val="0"/>
              </a:schemeClr>
            </a:lnRef>
            <a:fillRef idx="1">
              <a:schemeClr val="accent1">
                <a:shade val="80000"/>
                <a:hueOff val="273010"/>
                <a:satOff val="-22726"/>
                <a:lumOff val="12836"/>
                <a:alphaOff val="0"/>
              </a:schemeClr>
            </a:fillRef>
            <a:effectRef idx="0">
              <a:schemeClr val="accent1">
                <a:shade val="80000"/>
                <a:hueOff val="273010"/>
                <a:satOff val="-22726"/>
                <a:lumOff val="12836"/>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Energy use</a:t>
              </a:r>
            </a:p>
          </p:txBody>
        </p:sp>
        <p:sp>
          <p:nvSpPr>
            <p:cNvPr id="10" name="Frihandsfigur: Form 9">
              <a:extLst>
                <a:ext uri="{FF2B5EF4-FFF2-40B4-BE49-F238E27FC236}">
                  <a16:creationId xmlns:a16="http://schemas.microsoft.com/office/drawing/2014/main" id="{1C38EFA6-FB7E-4E8C-A75D-92517FD27EB3}"/>
                </a:ext>
              </a:extLst>
            </p:cNvPr>
            <p:cNvSpPr/>
            <p:nvPr/>
          </p:nvSpPr>
          <p:spPr>
            <a:xfrm>
              <a:off x="5355384" y="209377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546019"/>
                <a:satOff val="-45453"/>
                <a:lumOff val="25672"/>
                <a:alphaOff val="0"/>
              </a:schemeClr>
            </a:lnRef>
            <a:fillRef idx="1">
              <a:schemeClr val="accent1">
                <a:shade val="80000"/>
                <a:hueOff val="546019"/>
                <a:satOff val="-45453"/>
                <a:lumOff val="25672"/>
                <a:alphaOff val="0"/>
              </a:schemeClr>
            </a:fillRef>
            <a:effectRef idx="0">
              <a:schemeClr val="accent1">
                <a:shade val="80000"/>
                <a:hueOff val="546019"/>
                <a:satOff val="-45453"/>
                <a:lumOff val="25672"/>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Business segment</a:t>
              </a:r>
            </a:p>
          </p:txBody>
        </p:sp>
        <p:sp>
          <p:nvSpPr>
            <p:cNvPr id="11" name="Frihandsfigur: Form 10">
              <a:extLst>
                <a:ext uri="{FF2B5EF4-FFF2-40B4-BE49-F238E27FC236}">
                  <a16:creationId xmlns:a16="http://schemas.microsoft.com/office/drawing/2014/main" id="{92868E2B-B2D3-45BF-AC66-4B42550DC28E}"/>
                </a:ext>
              </a:extLst>
            </p:cNvPr>
            <p:cNvSpPr/>
            <p:nvPr/>
          </p:nvSpPr>
          <p:spPr>
            <a:xfrm>
              <a:off x="8357228" y="373965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819029"/>
                <a:satOff val="-68179"/>
                <a:lumOff val="38508"/>
                <a:alphaOff val="0"/>
              </a:schemeClr>
            </a:lnRef>
            <a:fillRef idx="1">
              <a:schemeClr val="accent1">
                <a:shade val="80000"/>
                <a:hueOff val="819029"/>
                <a:satOff val="-68179"/>
                <a:lumOff val="38508"/>
                <a:alphaOff val="0"/>
              </a:schemeClr>
            </a:fillRef>
            <a:effectRef idx="0">
              <a:schemeClr val="accent1">
                <a:shade val="80000"/>
                <a:hueOff val="819029"/>
                <a:satOff val="-68179"/>
                <a:lumOff val="38508"/>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Energy maturity and culture</a:t>
              </a:r>
            </a:p>
          </p:txBody>
        </p:sp>
      </p:grpSp>
      <p:sp>
        <p:nvSpPr>
          <p:cNvPr id="13" name="Frihandsfigur: Form 12">
            <a:extLst>
              <a:ext uri="{FF2B5EF4-FFF2-40B4-BE49-F238E27FC236}">
                <a16:creationId xmlns:a16="http://schemas.microsoft.com/office/drawing/2014/main" id="{2282040E-50DF-460A-9DD0-010D7B3877B5}"/>
              </a:ext>
            </a:extLst>
          </p:cNvPr>
          <p:cNvSpPr/>
          <p:nvPr/>
        </p:nvSpPr>
        <p:spPr>
          <a:xfrm>
            <a:off x="7345045" y="348824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546019"/>
              <a:satOff val="-45453"/>
              <a:lumOff val="25672"/>
              <a:alphaOff val="0"/>
            </a:schemeClr>
          </a:lnRef>
          <a:fillRef idx="1">
            <a:schemeClr val="accent1">
              <a:shade val="80000"/>
              <a:hueOff val="546019"/>
              <a:satOff val="-45453"/>
              <a:lumOff val="25672"/>
              <a:alphaOff val="0"/>
            </a:schemeClr>
          </a:fillRef>
          <a:effectRef idx="0">
            <a:schemeClr val="accent1">
              <a:shade val="80000"/>
              <a:hueOff val="546019"/>
              <a:satOff val="-45453"/>
              <a:lumOff val="25672"/>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Values and drivers</a:t>
            </a:r>
          </a:p>
        </p:txBody>
      </p:sp>
      <p:sp>
        <p:nvSpPr>
          <p:cNvPr id="15" name="Frihandsfigur: Form 14">
            <a:extLst>
              <a:ext uri="{FF2B5EF4-FFF2-40B4-BE49-F238E27FC236}">
                <a16:creationId xmlns:a16="http://schemas.microsoft.com/office/drawing/2014/main" id="{D2805CE3-A2CD-4D67-BF9A-28A2A987BF55}"/>
              </a:ext>
            </a:extLst>
          </p:cNvPr>
          <p:cNvSpPr/>
          <p:nvPr/>
        </p:nvSpPr>
        <p:spPr>
          <a:xfrm>
            <a:off x="5853008" y="2695083"/>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Core business and KPIs</a:t>
            </a:r>
          </a:p>
        </p:txBody>
      </p:sp>
      <p:sp>
        <p:nvSpPr>
          <p:cNvPr id="12" name="Rectangle 11">
            <a:extLst>
              <a:ext uri="{FF2B5EF4-FFF2-40B4-BE49-F238E27FC236}">
                <a16:creationId xmlns:a16="http://schemas.microsoft.com/office/drawing/2014/main" id="{EA0D2666-D398-42AC-B252-E50607B36811}"/>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57922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5B35BDE-AD04-42EA-A6B5-B28421D5D0EC}"/>
              </a:ext>
            </a:extLst>
          </p:cNvPr>
          <p:cNvSpPr>
            <a:spLocks noGrp="1"/>
          </p:cNvSpPr>
          <p:nvPr>
            <p:ph type="title"/>
          </p:nvPr>
        </p:nvSpPr>
        <p:spPr>
          <a:xfrm>
            <a:off x="838200" y="753562"/>
            <a:ext cx="6974305" cy="1492333"/>
          </a:xfrm>
        </p:spPr>
        <p:txBody>
          <a:bodyPr>
            <a:normAutofit/>
          </a:bodyPr>
          <a:lstStyle/>
          <a:p>
            <a:r>
              <a:rPr lang="en-US" sz="4800" dirty="0"/>
              <a:t>Creating continuous motivation</a:t>
            </a:r>
          </a:p>
        </p:txBody>
      </p:sp>
      <p:sp>
        <p:nvSpPr>
          <p:cNvPr id="4" name="Date Placeholder 3">
            <a:extLst>
              <a:ext uri="{FF2B5EF4-FFF2-40B4-BE49-F238E27FC236}">
                <a16:creationId xmlns:a16="http://schemas.microsoft.com/office/drawing/2014/main" id="{B9B90815-A21F-4CCB-99A7-AC6F04E502A0}"/>
              </a:ext>
            </a:extLst>
          </p:cNvPr>
          <p:cNvSpPr>
            <a:spLocks noGrp="1"/>
          </p:cNvSpPr>
          <p:nvPr>
            <p:ph type="dt" sz="half" idx="10"/>
          </p:nvPr>
        </p:nvSpPr>
        <p:spPr/>
        <p:txBody>
          <a:bodyPr/>
          <a:lstStyle/>
          <a:p>
            <a:fld id="{0D238979-3AC8-48A1-AE8D-F213E65F2E38}" type="datetime1">
              <a:rPr lang="en-GB" smtClean="0"/>
              <a:t>24/05/2022</a:t>
            </a:fld>
            <a:endParaRPr lang="de-DE"/>
          </a:p>
        </p:txBody>
      </p:sp>
      <p:sp>
        <p:nvSpPr>
          <p:cNvPr id="5" name="Slide Number Placeholder 4">
            <a:extLst>
              <a:ext uri="{FF2B5EF4-FFF2-40B4-BE49-F238E27FC236}">
                <a16:creationId xmlns:a16="http://schemas.microsoft.com/office/drawing/2014/main" id="{2A628947-7D4E-456A-AA0D-2F8A86E1DA92}"/>
              </a:ext>
            </a:extLst>
          </p:cNvPr>
          <p:cNvSpPr>
            <a:spLocks noGrp="1"/>
          </p:cNvSpPr>
          <p:nvPr>
            <p:ph type="sldNum" sz="quarter" idx="11"/>
          </p:nvPr>
        </p:nvSpPr>
        <p:spPr/>
        <p:txBody>
          <a:bodyPr/>
          <a:lstStyle/>
          <a:p>
            <a:fld id="{CD13C9F6-DA1F-4969-8B21-2E803A8A69C8}" type="slidenum">
              <a:rPr lang="de-DE" smtClean="0"/>
              <a:t>23</a:t>
            </a:fld>
            <a:endParaRPr lang="de-DE" dirty="0"/>
          </a:p>
        </p:txBody>
      </p:sp>
      <p:graphicFrame>
        <p:nvGraphicFramePr>
          <p:cNvPr id="7" name="Diagram 6">
            <a:extLst>
              <a:ext uri="{FF2B5EF4-FFF2-40B4-BE49-F238E27FC236}">
                <a16:creationId xmlns:a16="http://schemas.microsoft.com/office/drawing/2014/main" id="{6AD6327D-DFA5-4EAA-BA38-16BBAC907696}"/>
              </a:ext>
            </a:extLst>
          </p:cNvPr>
          <p:cNvGraphicFramePr/>
          <p:nvPr>
            <p:extLst>
              <p:ext uri="{D42A27DB-BD31-4B8C-83A1-F6EECF244321}">
                <p14:modId xmlns:p14="http://schemas.microsoft.com/office/powerpoint/2010/main" val="397085416"/>
              </p:ext>
            </p:extLst>
          </p:nvPr>
        </p:nvGraphicFramePr>
        <p:xfrm>
          <a:off x="1347018" y="2045110"/>
          <a:ext cx="8806161" cy="4208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C3BE2C83-9131-41F0-8C5E-21956D4FD2E5}"/>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003701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466615"/>
            <a:ext cx="8062356" cy="572608"/>
          </a:xfrm>
        </p:spPr>
        <p:txBody>
          <a:bodyPr>
            <a:normAutofit fontScale="90000"/>
          </a:bodyPr>
          <a:lstStyle/>
          <a:p>
            <a:r>
              <a:rPr lang="en-US" dirty="0"/>
              <a:t>Four types of collective activities and services</a:t>
            </a:r>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1A0E9F59-79BF-4C58-8D8E-087DBA6257E8}"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24</a:t>
            </a:fld>
            <a:endParaRPr lang="de-DE" dirty="0"/>
          </a:p>
        </p:txBody>
      </p:sp>
      <p:graphicFrame>
        <p:nvGraphicFramePr>
          <p:cNvPr id="3" name="Diagram 2">
            <a:extLst>
              <a:ext uri="{FF2B5EF4-FFF2-40B4-BE49-F238E27FC236}">
                <a16:creationId xmlns:a16="http://schemas.microsoft.com/office/drawing/2014/main" id="{2E94289D-9C49-4ED3-BE1F-370CEB59A98E}"/>
              </a:ext>
            </a:extLst>
          </p:cNvPr>
          <p:cNvGraphicFramePr/>
          <p:nvPr>
            <p:extLst>
              <p:ext uri="{D42A27DB-BD31-4B8C-83A1-F6EECF244321}">
                <p14:modId xmlns:p14="http://schemas.microsoft.com/office/powerpoint/2010/main" val="3538707984"/>
              </p:ext>
            </p:extLst>
          </p:nvPr>
        </p:nvGraphicFramePr>
        <p:xfrm>
          <a:off x="838200" y="1235242"/>
          <a:ext cx="8128000" cy="5486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0098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dirty="0"/>
              <a:t>Example of services and activities in specific</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631BF3E1-5D0C-4A35-AE60-AB497700F669}"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25</a:t>
            </a:fld>
            <a:endParaRPr lang="de-DE"/>
          </a:p>
        </p:txBody>
      </p:sp>
      <p:sp>
        <p:nvSpPr>
          <p:cNvPr id="3" name="Platshållare för text 2">
            <a:extLst>
              <a:ext uri="{FF2B5EF4-FFF2-40B4-BE49-F238E27FC236}">
                <a16:creationId xmlns:a16="http://schemas.microsoft.com/office/drawing/2014/main" id="{B33FC988-E23C-454D-A394-3B2479ACC87F}"/>
              </a:ext>
            </a:extLst>
          </p:cNvPr>
          <p:cNvSpPr>
            <a:spLocks noGrp="1"/>
          </p:cNvSpPr>
          <p:nvPr>
            <p:ph type="body" sz="quarter" idx="22"/>
          </p:nvPr>
        </p:nvSpPr>
        <p:spPr/>
        <p:txBody>
          <a:bodyPr/>
          <a:lstStyle/>
          <a:p>
            <a:pPr marL="457200" indent="-457200">
              <a:buFont typeface="Arial" panose="020B0604020202020204" pitchFamily="34" charset="0"/>
              <a:buChar char="•"/>
            </a:pPr>
            <a:r>
              <a:rPr lang="en-US" noProof="0" dirty="0">
                <a:solidFill>
                  <a:schemeClr val="tx1"/>
                </a:solidFill>
              </a:rPr>
              <a:t>Seminars …</a:t>
            </a:r>
          </a:p>
          <a:p>
            <a:pPr marL="457200" indent="-457200">
              <a:buFont typeface="Arial" panose="020B0604020202020204" pitchFamily="34" charset="0"/>
              <a:buChar char="•"/>
            </a:pPr>
            <a:r>
              <a:rPr lang="en-US" dirty="0">
                <a:solidFill>
                  <a:schemeClr val="tx1"/>
                </a:solidFill>
              </a:rPr>
              <a:t>Network meetings ..</a:t>
            </a:r>
            <a:endParaRPr lang="en-US" noProof="0" dirty="0">
              <a:solidFill>
                <a:schemeClr val="tx1"/>
              </a:solidFill>
            </a:endParaRPr>
          </a:p>
          <a:p>
            <a:pPr marL="457200" indent="-457200">
              <a:buFont typeface="Arial" panose="020B0604020202020204" pitchFamily="34" charset="0"/>
              <a:buChar char="•"/>
            </a:pPr>
            <a:r>
              <a:rPr lang="en-US" dirty="0">
                <a:solidFill>
                  <a:schemeClr val="tx1"/>
                </a:solidFill>
              </a:rPr>
              <a:t>Renewable energy projects …</a:t>
            </a:r>
            <a:endParaRPr lang="en-US" noProof="0" dirty="0">
              <a:solidFill>
                <a:schemeClr val="tx1"/>
              </a:solidFill>
            </a:endParaRPr>
          </a:p>
        </p:txBody>
      </p:sp>
      <p:sp>
        <p:nvSpPr>
          <p:cNvPr id="12" name="Rectangle 3">
            <a:extLst>
              <a:ext uri="{FF2B5EF4-FFF2-40B4-BE49-F238E27FC236}">
                <a16:creationId xmlns:a16="http://schemas.microsoft.com/office/drawing/2014/main" id="{B62125A3-C01A-40F6-AABA-7BF7BF66C9DC}"/>
              </a:ext>
            </a:extLst>
          </p:cNvPr>
          <p:cNvSpPr>
            <a:spLocks noChangeArrowheads="1"/>
          </p:cNvSpPr>
          <p:nvPr/>
        </p:nvSpPr>
        <p:spPr bwMode="auto">
          <a:xfrm>
            <a:off x="7374406" y="5464716"/>
            <a:ext cx="10102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rPr>
              <a:t>Example 1</a:t>
            </a:r>
            <a:endParaRPr kumimoji="0" lang="en-US" altLang="en-US" sz="3200" b="0" i="0"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13" name="Rektangel 12">
            <a:extLst>
              <a:ext uri="{FF2B5EF4-FFF2-40B4-BE49-F238E27FC236}">
                <a16:creationId xmlns:a16="http://schemas.microsoft.com/office/drawing/2014/main" id="{2828BD6A-537C-4F02-87E5-AD55C8702B60}"/>
              </a:ext>
            </a:extLst>
          </p:cNvPr>
          <p:cNvSpPr/>
          <p:nvPr/>
        </p:nvSpPr>
        <p:spPr>
          <a:xfrm>
            <a:off x="6374933" y="2486526"/>
            <a:ext cx="4824013" cy="2759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sv-SE" dirty="0" err="1"/>
              <a:t>Insert</a:t>
            </a:r>
            <a:r>
              <a:rPr lang="sv-SE" dirty="0"/>
              <a:t> </a:t>
            </a:r>
            <a:r>
              <a:rPr lang="sv-SE" dirty="0" err="1"/>
              <a:t>photo</a:t>
            </a:r>
            <a:endParaRPr lang="en-GB" dirty="0"/>
          </a:p>
        </p:txBody>
      </p:sp>
    </p:spTree>
    <p:extLst>
      <p:ext uri="{BB962C8B-B14F-4D97-AF65-F5344CB8AC3E}">
        <p14:creationId xmlns:p14="http://schemas.microsoft.com/office/powerpoint/2010/main" val="312296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616220"/>
            <a:ext cx="10515600" cy="956941"/>
          </a:xfrm>
        </p:spPr>
        <p:txBody>
          <a:bodyPr>
            <a:normAutofit/>
          </a:bodyPr>
          <a:lstStyle/>
          <a:p>
            <a:pPr fontAlgn="t">
              <a:spcBef>
                <a:spcPts val="0"/>
              </a:spcBef>
            </a:pPr>
            <a:r>
              <a:rPr lang="en-US" sz="2400" i="0" u="none" strike="noStrike" kern="1200" dirty="0">
                <a:solidFill>
                  <a:schemeClr val="tx1"/>
                </a:solidFill>
                <a:effectLst/>
              </a:rPr>
              <a:t>How can barriers be overcome by</a:t>
            </a:r>
            <a:br>
              <a:rPr lang="en-US" sz="3200" i="0" u="none" strike="noStrike" kern="1200" dirty="0">
                <a:effectLst/>
              </a:rPr>
            </a:br>
            <a:r>
              <a:rPr lang="en-US" sz="3200" i="0" u="none" strike="noStrike" kern="1200" dirty="0">
                <a:effectLst/>
              </a:rPr>
              <a:t>Networking and knowledge building activities?</a:t>
            </a:r>
            <a:endParaRPr lang="en-US" sz="3200" b="1" dirty="0"/>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60E320C1-2922-42B2-A418-2B850696D193}"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26</a:t>
            </a:fld>
            <a:endParaRPr lang="de-DE" dirty="0"/>
          </a:p>
        </p:txBody>
      </p:sp>
      <p:graphicFrame>
        <p:nvGraphicFramePr>
          <p:cNvPr id="8" name="Diagram 7">
            <a:extLst>
              <a:ext uri="{FF2B5EF4-FFF2-40B4-BE49-F238E27FC236}">
                <a16:creationId xmlns:a16="http://schemas.microsoft.com/office/drawing/2014/main" id="{E64B3D27-4483-447F-B33D-7FDBACF41B35}"/>
              </a:ext>
            </a:extLst>
          </p:cNvPr>
          <p:cNvGraphicFramePr/>
          <p:nvPr>
            <p:extLst>
              <p:ext uri="{D42A27DB-BD31-4B8C-83A1-F6EECF244321}">
                <p14:modId xmlns:p14="http://schemas.microsoft.com/office/powerpoint/2010/main" val="3184814621"/>
              </p:ext>
            </p:extLst>
          </p:nvPr>
        </p:nvGraphicFramePr>
        <p:xfrm>
          <a:off x="953728" y="2644877"/>
          <a:ext cx="8485239" cy="3596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ruta 12">
            <a:extLst>
              <a:ext uri="{FF2B5EF4-FFF2-40B4-BE49-F238E27FC236}">
                <a16:creationId xmlns:a16="http://schemas.microsoft.com/office/drawing/2014/main" id="{C4CFCADF-7A59-436B-A4EC-55622222CE26}"/>
              </a:ext>
            </a:extLst>
          </p:cNvPr>
          <p:cNvSpPr txBox="1"/>
          <p:nvPr/>
        </p:nvSpPr>
        <p:spPr>
          <a:xfrm>
            <a:off x="953728" y="2275545"/>
            <a:ext cx="2281085" cy="369332"/>
          </a:xfrm>
          <a:prstGeom prst="rect">
            <a:avLst/>
          </a:prstGeom>
          <a:noFill/>
        </p:spPr>
        <p:txBody>
          <a:bodyPr wrap="square">
            <a:spAutoFit/>
          </a:bodyPr>
          <a:lstStyle/>
          <a:p>
            <a:r>
              <a:rPr lang="en-US" sz="1800" i="0" u="none" strike="noStrike" kern="1200" dirty="0">
                <a:effectLst/>
              </a:rPr>
              <a:t>Examples of barriers… </a:t>
            </a:r>
            <a:endParaRPr lang="en-GB" dirty="0"/>
          </a:p>
        </p:txBody>
      </p:sp>
      <p:sp>
        <p:nvSpPr>
          <p:cNvPr id="14" name="textruta 13">
            <a:extLst>
              <a:ext uri="{FF2B5EF4-FFF2-40B4-BE49-F238E27FC236}">
                <a16:creationId xmlns:a16="http://schemas.microsoft.com/office/drawing/2014/main" id="{A6D3872A-8CEE-4DFA-BE03-6AD0274DEB56}"/>
              </a:ext>
            </a:extLst>
          </p:cNvPr>
          <p:cNvSpPr txBox="1"/>
          <p:nvPr/>
        </p:nvSpPr>
        <p:spPr>
          <a:xfrm>
            <a:off x="3972233" y="2075663"/>
            <a:ext cx="6096000" cy="646331"/>
          </a:xfrm>
          <a:prstGeom prst="rect">
            <a:avLst/>
          </a:prstGeom>
          <a:noFill/>
        </p:spPr>
        <p:txBody>
          <a:bodyPr wrap="square">
            <a:spAutoFit/>
          </a:bodyPr>
          <a:lstStyle/>
          <a:p>
            <a:pPr fontAlgn="t">
              <a:spcBef>
                <a:spcPts val="0"/>
              </a:spcBef>
            </a:pPr>
            <a:r>
              <a:rPr lang="en-US" sz="1800" i="0" u="none" strike="noStrike" kern="1200" dirty="0">
                <a:effectLst/>
              </a:rPr>
              <a:t>…and how they are addressed by </a:t>
            </a:r>
            <a:r>
              <a:rPr lang="en-US" sz="1800" b="1" i="0" u="none" strike="noStrike" kern="1200" dirty="0">
                <a:effectLst/>
              </a:rPr>
              <a:t>network m</a:t>
            </a:r>
            <a:r>
              <a:rPr lang="en-US" sz="1800" b="1" dirty="0"/>
              <a:t>eetings</a:t>
            </a:r>
            <a:r>
              <a:rPr lang="en-US" sz="1800" dirty="0"/>
              <a:t> and </a:t>
            </a:r>
            <a:r>
              <a:rPr lang="en-US" sz="1800" b="1" dirty="0"/>
              <a:t>seminars with invited experts</a:t>
            </a:r>
          </a:p>
        </p:txBody>
      </p:sp>
      <p:sp>
        <p:nvSpPr>
          <p:cNvPr id="9" name="Rectangle 8">
            <a:extLst>
              <a:ext uri="{FF2B5EF4-FFF2-40B4-BE49-F238E27FC236}">
                <a16:creationId xmlns:a16="http://schemas.microsoft.com/office/drawing/2014/main" id="{8A04B06E-8EE2-4DF7-86A8-8A0E2D98D20A}"/>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9749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4BB8DEB-07EF-4A1A-B429-E891834B443F}"/>
              </a:ext>
            </a:extLst>
          </p:cNvPr>
          <p:cNvSpPr>
            <a:spLocks noGrp="1"/>
          </p:cNvSpPr>
          <p:nvPr>
            <p:ph type="title"/>
          </p:nvPr>
        </p:nvSpPr>
        <p:spPr>
          <a:xfrm>
            <a:off x="838200" y="894735"/>
            <a:ext cx="10515600" cy="930890"/>
          </a:xfrm>
        </p:spPr>
        <p:txBody>
          <a:bodyPr>
            <a:normAutofit fontScale="90000"/>
          </a:bodyPr>
          <a:lstStyle/>
          <a:p>
            <a:pPr>
              <a:lnSpc>
                <a:spcPct val="100000"/>
              </a:lnSpc>
            </a:pPr>
            <a:r>
              <a:rPr lang="en-US" dirty="0"/>
              <a:t>Designing a network meeting for motivation - </a:t>
            </a:r>
            <a:br>
              <a:rPr lang="en-US" dirty="0"/>
            </a:br>
            <a:r>
              <a:rPr lang="en-US" dirty="0"/>
              <a:t>elements to include</a:t>
            </a:r>
          </a:p>
        </p:txBody>
      </p:sp>
      <p:sp>
        <p:nvSpPr>
          <p:cNvPr id="3" name="Platshållare för innehåll 2">
            <a:extLst>
              <a:ext uri="{FF2B5EF4-FFF2-40B4-BE49-F238E27FC236}">
                <a16:creationId xmlns:a16="http://schemas.microsoft.com/office/drawing/2014/main" id="{047DF4A0-90E9-470B-99A3-C5C6FABCB950}"/>
              </a:ext>
            </a:extLst>
          </p:cNvPr>
          <p:cNvSpPr>
            <a:spLocks noGrp="1"/>
          </p:cNvSpPr>
          <p:nvPr>
            <p:ph idx="1"/>
          </p:nvPr>
        </p:nvSpPr>
        <p:spPr/>
        <p:txBody>
          <a:bodyPr>
            <a:normAutofit fontScale="77500" lnSpcReduction="20000"/>
          </a:bodyPr>
          <a:lstStyle/>
          <a:p>
            <a:pPr marL="457200" indent="-457200">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Presentation of a host company </a:t>
            </a:r>
          </a:p>
          <a:p>
            <a:pPr marL="457200" indent="-457200">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Networking element – e.g. structured discussions for exchange of experiences within a specific area or related to a specific issue</a:t>
            </a:r>
          </a:p>
          <a:p>
            <a:pPr marL="457200" indent="-457200">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One or two informational or training elements (e.g. related to a technology area, or methodology) with</a:t>
            </a:r>
          </a:p>
          <a:p>
            <a:pPr marL="1143000" lvl="1" indent="-457200">
              <a:lnSpc>
                <a:spcPct val="120000"/>
              </a:lnSpc>
            </a:pPr>
            <a:r>
              <a:rPr lang="en-US" b="0" i="0" dirty="0">
                <a:solidFill>
                  <a:srgbClr val="000000"/>
                </a:solidFill>
                <a:effectLst/>
                <a:latin typeface="Noto Sans" panose="020B0502040504020204" pitchFamily="34" charset="0"/>
              </a:rPr>
              <a:t>lecture/presentation</a:t>
            </a:r>
          </a:p>
          <a:p>
            <a:pPr marL="1143000" lvl="1" indent="-457200">
              <a:lnSpc>
                <a:spcPct val="120000"/>
              </a:lnSpc>
            </a:pPr>
            <a:r>
              <a:rPr lang="en-US" b="0" i="0" dirty="0">
                <a:solidFill>
                  <a:srgbClr val="000000"/>
                </a:solidFill>
                <a:effectLst/>
                <a:latin typeface="Noto Sans" panose="020B0502040504020204" pitchFamily="34" charset="0"/>
              </a:rPr>
              <a:t>questions/discussions</a:t>
            </a:r>
          </a:p>
          <a:p>
            <a:pPr marL="457200" indent="-457200">
              <a:lnSpc>
                <a:spcPct val="120000"/>
              </a:lnSpc>
              <a:buFont typeface="Arial" panose="020B0604020202020204" pitchFamily="34" charset="0"/>
              <a:buChar char="•"/>
            </a:pPr>
            <a:r>
              <a:rPr lang="en-US" b="0" i="0" dirty="0">
                <a:solidFill>
                  <a:srgbClr val="000000"/>
                </a:solidFill>
                <a:effectLst/>
                <a:latin typeface="Noto Sans" panose="020B0502040504020204" pitchFamily="34" charset="0"/>
              </a:rPr>
              <a:t>Study visit to see the operations and activities of the host company </a:t>
            </a:r>
          </a:p>
          <a:p>
            <a:pPr marL="457200" indent="-457200">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Ample time for lunch and coffee breaks (to maximize further networking) </a:t>
            </a:r>
          </a:p>
        </p:txBody>
      </p:sp>
      <p:sp>
        <p:nvSpPr>
          <p:cNvPr id="4" name="Platshållare för datum 3">
            <a:extLst>
              <a:ext uri="{FF2B5EF4-FFF2-40B4-BE49-F238E27FC236}">
                <a16:creationId xmlns:a16="http://schemas.microsoft.com/office/drawing/2014/main" id="{9B9AA1F3-DE5C-410D-B2C8-A4834B9265D5}"/>
              </a:ext>
            </a:extLst>
          </p:cNvPr>
          <p:cNvSpPr>
            <a:spLocks noGrp="1"/>
          </p:cNvSpPr>
          <p:nvPr>
            <p:ph type="dt" sz="half" idx="10"/>
          </p:nvPr>
        </p:nvSpPr>
        <p:spPr/>
        <p:txBody>
          <a:bodyPr/>
          <a:lstStyle/>
          <a:p>
            <a:fld id="{790B3B43-8030-4E2B-A66B-E71831839CF7}" type="datetime1">
              <a:rPr lang="en-GB" smtClean="0"/>
              <a:t>24/05/2022</a:t>
            </a:fld>
            <a:endParaRPr lang="de-DE" dirty="0"/>
          </a:p>
        </p:txBody>
      </p:sp>
      <p:sp>
        <p:nvSpPr>
          <p:cNvPr id="5" name="Platshållare för bildnummer 4">
            <a:extLst>
              <a:ext uri="{FF2B5EF4-FFF2-40B4-BE49-F238E27FC236}">
                <a16:creationId xmlns:a16="http://schemas.microsoft.com/office/drawing/2014/main" id="{C96D14EA-314C-471E-9F98-6E6D5667AB48}"/>
              </a:ext>
            </a:extLst>
          </p:cNvPr>
          <p:cNvSpPr>
            <a:spLocks noGrp="1"/>
          </p:cNvSpPr>
          <p:nvPr>
            <p:ph type="sldNum" sz="quarter" idx="11"/>
          </p:nvPr>
        </p:nvSpPr>
        <p:spPr/>
        <p:txBody>
          <a:bodyPr/>
          <a:lstStyle/>
          <a:p>
            <a:fld id="{CD13C9F6-DA1F-4969-8B21-2E803A8A69C8}" type="slidenum">
              <a:rPr lang="de-DE" smtClean="0"/>
              <a:t>27</a:t>
            </a:fld>
            <a:endParaRPr lang="de-DE" dirty="0"/>
          </a:p>
        </p:txBody>
      </p:sp>
      <p:sp>
        <p:nvSpPr>
          <p:cNvPr id="6" name="Rectangle 5">
            <a:extLst>
              <a:ext uri="{FF2B5EF4-FFF2-40B4-BE49-F238E27FC236}">
                <a16:creationId xmlns:a16="http://schemas.microsoft.com/office/drawing/2014/main" id="{C84126B2-7F21-4D00-9DF1-64A3E0AFBE6D}"/>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858825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3CBB8FD-3AF9-4610-9E5C-B0ACCBDAF2CE}"/>
              </a:ext>
            </a:extLst>
          </p:cNvPr>
          <p:cNvSpPr>
            <a:spLocks noGrp="1"/>
          </p:cNvSpPr>
          <p:nvPr>
            <p:ph type="title"/>
          </p:nvPr>
        </p:nvSpPr>
        <p:spPr/>
        <p:txBody>
          <a:bodyPr>
            <a:normAutofit fontScale="90000"/>
          </a:bodyPr>
          <a:lstStyle/>
          <a:p>
            <a:r>
              <a:rPr lang="en-US" sz="3200" b="0" i="0" dirty="0">
                <a:solidFill>
                  <a:srgbClr val="034EA2"/>
                </a:solidFill>
                <a:effectLst/>
                <a:latin typeface="Noto Sans" panose="020B0502040504020204" pitchFamily="34" charset="0"/>
              </a:rPr>
              <a:t>Examples of themes/topics for one or several meetings</a:t>
            </a:r>
            <a:endParaRPr lang="en-US" dirty="0"/>
          </a:p>
        </p:txBody>
      </p:sp>
      <p:sp>
        <p:nvSpPr>
          <p:cNvPr id="3" name="Platshållare för innehåll 2">
            <a:extLst>
              <a:ext uri="{FF2B5EF4-FFF2-40B4-BE49-F238E27FC236}">
                <a16:creationId xmlns:a16="http://schemas.microsoft.com/office/drawing/2014/main" id="{DDAD3D16-2F41-4A42-BDE0-1CB698B9AA8D}"/>
              </a:ext>
            </a:extLst>
          </p:cNvPr>
          <p:cNvSpPr>
            <a:spLocks noGrp="1"/>
          </p:cNvSpPr>
          <p:nvPr>
            <p:ph idx="1"/>
          </p:nvPr>
        </p:nvSpPr>
        <p:spPr/>
        <p:txBody>
          <a:bodyPr>
            <a:normAutofit fontScale="55000" lnSpcReduction="20000"/>
          </a:bodyPr>
          <a:lstStyle/>
          <a:p>
            <a:pPr marL="457200" indent="-457200" rtl="0" fontAlgn="base">
              <a:lnSpc>
                <a:spcPct val="120000"/>
              </a:lnSpc>
              <a:buFont typeface="Arial" panose="020B0604020202020204" pitchFamily="34" charset="0"/>
              <a:buChar char="•"/>
            </a:pPr>
            <a:r>
              <a:rPr lang="en-US" sz="2800" b="1" i="0" dirty="0">
                <a:solidFill>
                  <a:srgbClr val="000000"/>
                </a:solidFill>
                <a:effectLst/>
                <a:latin typeface="Noto Sans" panose="020B0502040504020204" pitchFamily="34" charset="0"/>
              </a:rPr>
              <a:t>Energy audits </a:t>
            </a:r>
            <a:r>
              <a:rPr lang="en-US" sz="2800" b="0" i="0" dirty="0">
                <a:solidFill>
                  <a:srgbClr val="000000"/>
                </a:solidFill>
                <a:effectLst/>
                <a:latin typeface="Noto Sans" panose="020B0502040504020204" pitchFamily="34" charset="0"/>
              </a:rPr>
              <a:t>– purpose, ambition levels, procedures, concrete examples </a:t>
            </a:r>
          </a:p>
          <a:p>
            <a:pPr marL="457200" indent="-457200" rtl="0" fontAlgn="base">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Common </a:t>
            </a:r>
            <a:r>
              <a:rPr lang="en-US" sz="2800" b="1" i="0" dirty="0">
                <a:solidFill>
                  <a:srgbClr val="000000"/>
                </a:solidFill>
                <a:effectLst/>
                <a:latin typeface="Noto Sans" panose="020B0502040504020204" pitchFamily="34" charset="0"/>
              </a:rPr>
              <a:t>energy efficiency measures </a:t>
            </a:r>
            <a:r>
              <a:rPr lang="en-US" sz="2800" b="0" i="0" dirty="0">
                <a:solidFill>
                  <a:srgbClr val="000000"/>
                </a:solidFill>
                <a:effectLst/>
                <a:latin typeface="Noto Sans" panose="020B0502040504020204" pitchFamily="34" charset="0"/>
              </a:rPr>
              <a:t>and their </a:t>
            </a:r>
            <a:r>
              <a:rPr lang="en-US" sz="2800" b="1" i="0" dirty="0">
                <a:solidFill>
                  <a:srgbClr val="000000"/>
                </a:solidFill>
                <a:effectLst/>
                <a:latin typeface="Noto Sans" panose="020B0502040504020204" pitchFamily="34" charset="0"/>
              </a:rPr>
              <a:t>(multiple) benefits </a:t>
            </a:r>
            <a:r>
              <a:rPr lang="en-US" sz="2800" b="0" i="0" dirty="0">
                <a:solidFill>
                  <a:srgbClr val="000000"/>
                </a:solidFill>
                <a:effectLst/>
                <a:latin typeface="Noto Sans" panose="020B0502040504020204" pitchFamily="34" charset="0"/>
              </a:rPr>
              <a:t>– best practices </a:t>
            </a:r>
          </a:p>
          <a:p>
            <a:pPr marL="457200" indent="-457200" rtl="0" fontAlgn="base">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Setting </a:t>
            </a:r>
            <a:r>
              <a:rPr lang="en-US" sz="2800" b="1" i="0" dirty="0">
                <a:solidFill>
                  <a:srgbClr val="000000"/>
                </a:solidFill>
                <a:effectLst/>
                <a:latin typeface="Noto Sans" panose="020B0502040504020204" pitchFamily="34" charset="0"/>
              </a:rPr>
              <a:t>energy targets </a:t>
            </a:r>
            <a:r>
              <a:rPr lang="en-US" sz="2800" b="0" i="0" dirty="0">
                <a:solidFill>
                  <a:srgbClr val="000000"/>
                </a:solidFill>
                <a:effectLst/>
                <a:latin typeface="Noto Sans" panose="020B0502040504020204" pitchFamily="34" charset="0"/>
              </a:rPr>
              <a:t>for energy efficiency and creating an </a:t>
            </a:r>
            <a:r>
              <a:rPr lang="en-US" sz="2800" b="1" i="0" dirty="0">
                <a:solidFill>
                  <a:srgbClr val="000000"/>
                </a:solidFill>
                <a:effectLst/>
                <a:latin typeface="Noto Sans" panose="020B0502040504020204" pitchFamily="34" charset="0"/>
              </a:rPr>
              <a:t>action plan for implementation of measures </a:t>
            </a:r>
          </a:p>
          <a:p>
            <a:pPr marL="457200" indent="-457200" rtl="0" fontAlgn="base">
              <a:lnSpc>
                <a:spcPct val="120000"/>
              </a:lnSpc>
              <a:buFont typeface="Arial" panose="020B0604020202020204" pitchFamily="34" charset="0"/>
              <a:buChar char="•"/>
            </a:pPr>
            <a:r>
              <a:rPr lang="en-US" sz="2800" b="1" i="0" dirty="0">
                <a:solidFill>
                  <a:srgbClr val="000000"/>
                </a:solidFill>
                <a:effectLst/>
                <a:latin typeface="Noto Sans" panose="020B0502040504020204" pitchFamily="34" charset="0"/>
              </a:rPr>
              <a:t>Evaluating and prioritizing energy efficiency measures </a:t>
            </a:r>
            <a:r>
              <a:rPr lang="en-US" sz="2800" b="0" i="0" dirty="0">
                <a:solidFill>
                  <a:srgbClr val="000000"/>
                </a:solidFill>
                <a:effectLst/>
                <a:latin typeface="Noto Sans" panose="020B0502040504020204" pitchFamily="34" charset="0"/>
              </a:rPr>
              <a:t>based on their multiple benefits and estimated profitability </a:t>
            </a:r>
          </a:p>
          <a:p>
            <a:pPr marL="457200" indent="-457200" rtl="0" fontAlgn="base">
              <a:lnSpc>
                <a:spcPct val="120000"/>
              </a:lnSpc>
              <a:buFont typeface="Arial" panose="020B0604020202020204" pitchFamily="34" charset="0"/>
              <a:buChar char="•"/>
            </a:pPr>
            <a:r>
              <a:rPr lang="en-US" sz="2800" b="1" i="0" dirty="0">
                <a:solidFill>
                  <a:srgbClr val="000000"/>
                </a:solidFill>
                <a:effectLst/>
                <a:latin typeface="Noto Sans" panose="020B0502040504020204" pitchFamily="34" charset="0"/>
              </a:rPr>
              <a:t>Energy monitoring </a:t>
            </a:r>
            <a:r>
              <a:rPr lang="en-US" sz="2800" b="0" i="0" dirty="0">
                <a:solidFill>
                  <a:srgbClr val="000000"/>
                </a:solidFill>
                <a:effectLst/>
                <a:latin typeface="Noto Sans" panose="020B0502040504020204" pitchFamily="34" charset="0"/>
              </a:rPr>
              <a:t>– synergies with energy audits, follow-up and evaluation of implemented measures </a:t>
            </a:r>
          </a:p>
          <a:p>
            <a:pPr marL="457200" indent="-457200" rtl="0" fontAlgn="base">
              <a:lnSpc>
                <a:spcPct val="120000"/>
              </a:lnSpc>
              <a:buFont typeface="Arial" panose="020B0604020202020204" pitchFamily="34" charset="0"/>
              <a:buChar char="•"/>
            </a:pPr>
            <a:r>
              <a:rPr lang="en-US" sz="2800" b="1" i="0" dirty="0">
                <a:solidFill>
                  <a:srgbClr val="000000"/>
                </a:solidFill>
                <a:effectLst/>
                <a:latin typeface="Noto Sans" panose="020B0502040504020204" pitchFamily="34" charset="0"/>
              </a:rPr>
              <a:t>Specific technology areas </a:t>
            </a:r>
            <a:r>
              <a:rPr lang="en-US" sz="2800" b="0" i="0" dirty="0">
                <a:solidFill>
                  <a:srgbClr val="000000"/>
                </a:solidFill>
                <a:effectLst/>
                <a:latin typeface="Noto Sans" panose="020B0502040504020204" pitchFamily="34" charset="0"/>
              </a:rPr>
              <a:t>– e.g. compressed air systems, heat recovery, ventilation systems, lighting, electric motors (pumps and compressors), cooling systems, transport and logistics </a:t>
            </a:r>
          </a:p>
          <a:p>
            <a:pPr marL="457200" indent="-457200" rtl="0" fontAlgn="base">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Energy efficiency through </a:t>
            </a:r>
            <a:r>
              <a:rPr lang="en-US" sz="2800" i="0" dirty="0">
                <a:solidFill>
                  <a:srgbClr val="000000"/>
                </a:solidFill>
                <a:effectLst/>
                <a:latin typeface="Noto Sans" panose="020B0502040504020204" pitchFamily="34" charset="0"/>
              </a:rPr>
              <a:t>changed </a:t>
            </a:r>
            <a:r>
              <a:rPr lang="en-US" sz="2800" i="0" dirty="0" err="1">
                <a:solidFill>
                  <a:srgbClr val="000000"/>
                </a:solidFill>
                <a:effectLst/>
                <a:latin typeface="Noto Sans" panose="020B0502040504020204" pitchFamily="34" charset="0"/>
              </a:rPr>
              <a:t>behaviour</a:t>
            </a:r>
            <a:r>
              <a:rPr lang="en-US" sz="2800" b="0" i="0" dirty="0">
                <a:solidFill>
                  <a:srgbClr val="000000"/>
                </a:solidFill>
                <a:effectLst/>
                <a:latin typeface="Noto Sans" panose="020B0502040504020204" pitchFamily="34" charset="0"/>
              </a:rPr>
              <a:t>, routines and engaged employees </a:t>
            </a:r>
          </a:p>
          <a:p>
            <a:pPr marL="457200" indent="-457200" rtl="0" fontAlgn="base">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Working systematically with energy efficiency – </a:t>
            </a:r>
            <a:r>
              <a:rPr lang="en-US" sz="2800" b="1" i="0" dirty="0">
                <a:solidFill>
                  <a:srgbClr val="000000"/>
                </a:solidFill>
                <a:effectLst/>
                <a:latin typeface="Noto Sans" panose="020B0502040504020204" pitchFamily="34" charset="0"/>
              </a:rPr>
              <a:t>Basic principles of energy management </a:t>
            </a:r>
          </a:p>
          <a:p>
            <a:pPr marL="457200" indent="-457200" rtl="0" fontAlgn="base">
              <a:lnSpc>
                <a:spcPct val="120000"/>
              </a:lnSpc>
              <a:buFont typeface="Arial" panose="020B0604020202020204" pitchFamily="34" charset="0"/>
              <a:buChar char="•"/>
            </a:pPr>
            <a:r>
              <a:rPr lang="en-US" sz="2800" b="1" i="0" dirty="0">
                <a:solidFill>
                  <a:srgbClr val="000000"/>
                </a:solidFill>
                <a:effectLst/>
                <a:latin typeface="Noto Sans" panose="020B0502040504020204" pitchFamily="34" charset="0"/>
              </a:rPr>
              <a:t>Financing possibilities </a:t>
            </a:r>
            <a:r>
              <a:rPr lang="en-US" sz="2800" b="0" i="0" dirty="0">
                <a:solidFill>
                  <a:srgbClr val="000000"/>
                </a:solidFill>
                <a:effectLst/>
                <a:latin typeface="Noto Sans" panose="020B0502040504020204" pitchFamily="34" charset="0"/>
              </a:rPr>
              <a:t>for energy audits and energy measures </a:t>
            </a:r>
          </a:p>
          <a:p>
            <a:pPr marL="457200" indent="-457200" rtl="0" fontAlgn="base">
              <a:lnSpc>
                <a:spcPct val="120000"/>
              </a:lnSpc>
              <a:buFont typeface="Arial" panose="020B0604020202020204" pitchFamily="34" charset="0"/>
              <a:buChar char="•"/>
            </a:pPr>
            <a:r>
              <a:rPr lang="en-US" sz="2800" b="0" i="0" dirty="0">
                <a:solidFill>
                  <a:srgbClr val="000000"/>
                </a:solidFill>
                <a:effectLst/>
                <a:latin typeface="Noto Sans" panose="020B0502040504020204" pitchFamily="34" charset="0"/>
              </a:rPr>
              <a:t>Policy developments relevant to the energy area and to the SMEs of the collective </a:t>
            </a:r>
            <a:endParaRPr lang="en-US" dirty="0"/>
          </a:p>
        </p:txBody>
      </p:sp>
      <p:sp>
        <p:nvSpPr>
          <p:cNvPr id="4" name="Platshållare för datum 3">
            <a:extLst>
              <a:ext uri="{FF2B5EF4-FFF2-40B4-BE49-F238E27FC236}">
                <a16:creationId xmlns:a16="http://schemas.microsoft.com/office/drawing/2014/main" id="{868FDFDD-33E4-4ED5-9B57-D731C9FE339E}"/>
              </a:ext>
            </a:extLst>
          </p:cNvPr>
          <p:cNvSpPr>
            <a:spLocks noGrp="1"/>
          </p:cNvSpPr>
          <p:nvPr>
            <p:ph type="dt" sz="half" idx="10"/>
          </p:nvPr>
        </p:nvSpPr>
        <p:spPr/>
        <p:txBody>
          <a:bodyPr/>
          <a:lstStyle/>
          <a:p>
            <a:fld id="{52A88550-A2BB-48B5-AC95-28064A736482}" type="datetime1">
              <a:rPr lang="en-GB" smtClean="0"/>
              <a:t>24/05/2022</a:t>
            </a:fld>
            <a:endParaRPr lang="de-DE"/>
          </a:p>
        </p:txBody>
      </p:sp>
      <p:sp>
        <p:nvSpPr>
          <p:cNvPr id="5" name="Platshållare för bildnummer 4">
            <a:extLst>
              <a:ext uri="{FF2B5EF4-FFF2-40B4-BE49-F238E27FC236}">
                <a16:creationId xmlns:a16="http://schemas.microsoft.com/office/drawing/2014/main" id="{5D7169F5-CA93-4A0B-BB8B-E4DC60128702}"/>
              </a:ext>
            </a:extLst>
          </p:cNvPr>
          <p:cNvSpPr>
            <a:spLocks noGrp="1"/>
          </p:cNvSpPr>
          <p:nvPr>
            <p:ph type="sldNum" sz="quarter" idx="11"/>
          </p:nvPr>
        </p:nvSpPr>
        <p:spPr/>
        <p:txBody>
          <a:bodyPr/>
          <a:lstStyle/>
          <a:p>
            <a:fld id="{CD13C9F6-DA1F-4969-8B21-2E803A8A69C8}" type="slidenum">
              <a:rPr lang="de-DE" smtClean="0"/>
              <a:t>28</a:t>
            </a:fld>
            <a:endParaRPr lang="de-DE" dirty="0"/>
          </a:p>
        </p:txBody>
      </p:sp>
      <p:sp>
        <p:nvSpPr>
          <p:cNvPr id="6" name="Rectangle 5">
            <a:extLst>
              <a:ext uri="{FF2B5EF4-FFF2-40B4-BE49-F238E27FC236}">
                <a16:creationId xmlns:a16="http://schemas.microsoft.com/office/drawing/2014/main" id="{0A0C3355-2182-4633-93F3-168BC18BDE4D}"/>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65244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616220"/>
            <a:ext cx="10515600" cy="956941"/>
          </a:xfrm>
        </p:spPr>
        <p:txBody>
          <a:bodyPr>
            <a:normAutofit/>
          </a:bodyPr>
          <a:lstStyle/>
          <a:p>
            <a:pPr fontAlgn="t">
              <a:spcBef>
                <a:spcPts val="0"/>
              </a:spcBef>
            </a:pPr>
            <a:r>
              <a:rPr kumimoji="0" lang="en-US" sz="24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How can barriers be overcome by</a:t>
            </a:r>
            <a:br>
              <a:rPr lang="en-US" sz="3200" i="0" u="none" strike="noStrike" kern="1200" dirty="0">
                <a:effectLst/>
              </a:rPr>
            </a:br>
            <a:r>
              <a:rPr lang="en-US" dirty="0"/>
              <a:t>Coordinated support to SMEs</a:t>
            </a:r>
            <a:r>
              <a:rPr lang="en-US" sz="3200" i="0" u="none" strike="noStrike" kern="1200" dirty="0">
                <a:effectLst/>
              </a:rPr>
              <a:t>? One example</a:t>
            </a:r>
            <a:endParaRPr lang="en-US" sz="3200" b="1" dirty="0"/>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9C94B2F0-47C4-45A0-BBF8-FEB0FD0860AB}"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29</a:t>
            </a:fld>
            <a:endParaRPr lang="de-DE" dirty="0"/>
          </a:p>
        </p:txBody>
      </p:sp>
      <p:graphicFrame>
        <p:nvGraphicFramePr>
          <p:cNvPr id="8" name="Diagram 7">
            <a:extLst>
              <a:ext uri="{FF2B5EF4-FFF2-40B4-BE49-F238E27FC236}">
                <a16:creationId xmlns:a16="http://schemas.microsoft.com/office/drawing/2014/main" id="{E64B3D27-4483-447F-B33D-7FDBACF41B35}"/>
              </a:ext>
            </a:extLst>
          </p:cNvPr>
          <p:cNvGraphicFramePr/>
          <p:nvPr>
            <p:extLst>
              <p:ext uri="{D42A27DB-BD31-4B8C-83A1-F6EECF244321}">
                <p14:modId xmlns:p14="http://schemas.microsoft.com/office/powerpoint/2010/main" val="772317901"/>
              </p:ext>
            </p:extLst>
          </p:nvPr>
        </p:nvGraphicFramePr>
        <p:xfrm>
          <a:off x="953727" y="2644877"/>
          <a:ext cx="10068233" cy="3596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ruta 12">
            <a:extLst>
              <a:ext uri="{FF2B5EF4-FFF2-40B4-BE49-F238E27FC236}">
                <a16:creationId xmlns:a16="http://schemas.microsoft.com/office/drawing/2014/main" id="{C4CFCADF-7A59-436B-A4EC-55622222CE26}"/>
              </a:ext>
            </a:extLst>
          </p:cNvPr>
          <p:cNvSpPr txBox="1"/>
          <p:nvPr/>
        </p:nvSpPr>
        <p:spPr>
          <a:xfrm>
            <a:off x="953728" y="2275545"/>
            <a:ext cx="2281085" cy="369332"/>
          </a:xfrm>
          <a:prstGeom prst="rect">
            <a:avLst/>
          </a:prstGeom>
          <a:noFill/>
        </p:spPr>
        <p:txBody>
          <a:bodyPr wrap="square">
            <a:spAutoFit/>
          </a:bodyPr>
          <a:lstStyle/>
          <a:p>
            <a:r>
              <a:rPr lang="en-US" sz="1800" i="0" u="none" strike="noStrike" kern="1200" dirty="0">
                <a:effectLst/>
              </a:rPr>
              <a:t>Examples of barriers… </a:t>
            </a:r>
            <a:endParaRPr lang="en-GB" dirty="0"/>
          </a:p>
        </p:txBody>
      </p:sp>
      <p:sp>
        <p:nvSpPr>
          <p:cNvPr id="14" name="textruta 13">
            <a:extLst>
              <a:ext uri="{FF2B5EF4-FFF2-40B4-BE49-F238E27FC236}">
                <a16:creationId xmlns:a16="http://schemas.microsoft.com/office/drawing/2014/main" id="{A6D3872A-8CEE-4DFA-BE03-6AD0274DEB56}"/>
              </a:ext>
            </a:extLst>
          </p:cNvPr>
          <p:cNvSpPr txBox="1"/>
          <p:nvPr/>
        </p:nvSpPr>
        <p:spPr>
          <a:xfrm>
            <a:off x="4572000" y="2279838"/>
            <a:ext cx="6096000" cy="369332"/>
          </a:xfrm>
          <a:prstGeom prst="rect">
            <a:avLst/>
          </a:prstGeom>
          <a:noFill/>
        </p:spPr>
        <p:txBody>
          <a:bodyPr wrap="square">
            <a:spAutoFit/>
          </a:bodyPr>
          <a:lstStyle/>
          <a:p>
            <a:pPr fontAlgn="t">
              <a:spcBef>
                <a:spcPts val="0"/>
              </a:spcBef>
            </a:pPr>
            <a:r>
              <a:rPr lang="en-US" sz="1800" i="0" u="none" strike="noStrike" kern="1200" dirty="0">
                <a:effectLst/>
              </a:rPr>
              <a:t>…and how they are addressed by </a:t>
            </a:r>
            <a:r>
              <a:rPr lang="en-GB" sz="1800" b="1" i="0" u="none" strike="noStrike" kern="1200" dirty="0">
                <a:effectLst/>
              </a:rPr>
              <a:t>free or low-cost energy scans</a:t>
            </a:r>
            <a:endParaRPr lang="en-US" sz="1800" b="1" dirty="0"/>
          </a:p>
        </p:txBody>
      </p:sp>
      <p:sp>
        <p:nvSpPr>
          <p:cNvPr id="9" name="Rectangle 8">
            <a:extLst>
              <a:ext uri="{FF2B5EF4-FFF2-40B4-BE49-F238E27FC236}">
                <a16:creationId xmlns:a16="http://schemas.microsoft.com/office/drawing/2014/main" id="{0F9DC6CD-E390-4349-B057-69844EAC01C8}"/>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56880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lstStyle/>
          <a:p>
            <a:r>
              <a:rPr lang="en-US" dirty="0"/>
              <a:t>Messages to convey on this training</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8837815" cy="4286519"/>
          </a:xfrm>
        </p:spPr>
        <p:txBody>
          <a:bodyPr>
            <a:normAutofit fontScale="62500" lnSpcReduction="20000"/>
          </a:bodyPr>
          <a:lstStyle/>
          <a:p>
            <a:pPr>
              <a:lnSpc>
                <a:spcPct val="120000"/>
              </a:lnSpc>
            </a:pPr>
            <a:r>
              <a:rPr lang="en-US" b="1" dirty="0"/>
              <a:t>Get the skills to support SMEs in working together to save energy</a:t>
            </a:r>
          </a:p>
          <a:p>
            <a:pPr>
              <a:lnSpc>
                <a:spcPct val="120000"/>
              </a:lnSpc>
            </a:pPr>
            <a:r>
              <a:rPr lang="en-US" dirty="0"/>
              <a:t>Learn how you can use your role as a Trusted Partner* for a group of SMEs to improve energy efficiency and use of renewable energy</a:t>
            </a:r>
          </a:p>
          <a:p>
            <a:pPr>
              <a:lnSpc>
                <a:spcPct val="120000"/>
              </a:lnSpc>
            </a:pPr>
            <a:r>
              <a:rPr lang="en-US" dirty="0"/>
              <a:t>Find inspiration for developing a way of working that is relevant to your own situation</a:t>
            </a:r>
          </a:p>
          <a:p>
            <a:pPr>
              <a:lnSpc>
                <a:spcPct val="120000"/>
              </a:lnSpc>
            </a:pPr>
            <a:endParaRPr lang="en-US" b="1" dirty="0"/>
          </a:p>
          <a:p>
            <a:pPr>
              <a:lnSpc>
                <a:spcPct val="120000"/>
              </a:lnSpc>
            </a:pPr>
            <a:r>
              <a:rPr lang="en-US" sz="2400" dirty="0"/>
              <a:t>* This training is relevant to anyone who have/will have a coordinating/supporting role in relation to a local cluster of SMEs (a Trusted Partner) and want to address energy efficiency and sustainability in that role.</a:t>
            </a:r>
          </a:p>
          <a:p>
            <a:pPr>
              <a:lnSpc>
                <a:spcPct val="120000"/>
              </a:lnSpc>
            </a:pPr>
            <a:r>
              <a:rPr lang="en-US" sz="2400" dirty="0"/>
              <a:t>	You may be working with business park management, a local industry association, 	climate and energy advice, municipal business development etc.</a:t>
            </a:r>
          </a:p>
          <a:p>
            <a:pPr>
              <a:lnSpc>
                <a:spcPct val="120000"/>
              </a:lnSpc>
            </a:pPr>
            <a:r>
              <a:rPr lang="en-US" sz="2400" dirty="0"/>
              <a:t>The training material combine theory on specific topics with  concrete examples and interactive activities based on your own experience.</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745BABCC-0E16-45B9-91AB-91FB21D504BE}"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3</a:t>
            </a:fld>
            <a:endParaRPr lang="de-DE"/>
          </a:p>
        </p:txBody>
      </p:sp>
      <p:sp>
        <p:nvSpPr>
          <p:cNvPr id="6" name="Rectangle 5">
            <a:extLst>
              <a:ext uri="{FF2B5EF4-FFF2-40B4-BE49-F238E27FC236}">
                <a16:creationId xmlns:a16="http://schemas.microsoft.com/office/drawing/2014/main" id="{A0CF04B1-90B9-485C-B291-4E54590FF217}"/>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22992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616220"/>
            <a:ext cx="10515600" cy="956941"/>
          </a:xfrm>
        </p:spPr>
        <p:txBody>
          <a:bodyPr>
            <a:normAutofit/>
          </a:bodyPr>
          <a:lstStyle/>
          <a:p>
            <a:pPr fontAlgn="t">
              <a:spcBef>
                <a:spcPts val="0"/>
              </a:spcBef>
            </a:pPr>
            <a:r>
              <a:rPr kumimoji="0" lang="en-US" sz="24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How can barriers be overcome by</a:t>
            </a:r>
            <a:br>
              <a:rPr lang="en-US" sz="3200" i="0" u="none" strike="noStrike" kern="1200" dirty="0">
                <a:effectLst/>
              </a:rPr>
            </a:br>
            <a:r>
              <a:rPr lang="en-US" dirty="0"/>
              <a:t>Collective energy projects</a:t>
            </a:r>
            <a:r>
              <a:rPr lang="en-US" sz="3200" i="0" u="none" strike="noStrike" kern="1200" dirty="0">
                <a:effectLst/>
              </a:rPr>
              <a:t>? One example</a:t>
            </a:r>
            <a:endParaRPr lang="en-US" sz="3200" b="1" dirty="0"/>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6797A835-CA21-4CC7-ADDE-41DFB414083E}"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30</a:t>
            </a:fld>
            <a:endParaRPr lang="de-DE" dirty="0"/>
          </a:p>
        </p:txBody>
      </p:sp>
      <p:graphicFrame>
        <p:nvGraphicFramePr>
          <p:cNvPr id="8" name="Diagram 7">
            <a:extLst>
              <a:ext uri="{FF2B5EF4-FFF2-40B4-BE49-F238E27FC236}">
                <a16:creationId xmlns:a16="http://schemas.microsoft.com/office/drawing/2014/main" id="{E64B3D27-4483-447F-B33D-7FDBACF41B35}"/>
              </a:ext>
            </a:extLst>
          </p:cNvPr>
          <p:cNvGraphicFramePr/>
          <p:nvPr>
            <p:extLst>
              <p:ext uri="{D42A27DB-BD31-4B8C-83A1-F6EECF244321}">
                <p14:modId xmlns:p14="http://schemas.microsoft.com/office/powerpoint/2010/main" val="3089442629"/>
              </p:ext>
            </p:extLst>
          </p:nvPr>
        </p:nvGraphicFramePr>
        <p:xfrm>
          <a:off x="953728" y="2644877"/>
          <a:ext cx="8485239" cy="2831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ruta 12">
            <a:extLst>
              <a:ext uri="{FF2B5EF4-FFF2-40B4-BE49-F238E27FC236}">
                <a16:creationId xmlns:a16="http://schemas.microsoft.com/office/drawing/2014/main" id="{C4CFCADF-7A59-436B-A4EC-55622222CE26}"/>
              </a:ext>
            </a:extLst>
          </p:cNvPr>
          <p:cNvSpPr txBox="1"/>
          <p:nvPr/>
        </p:nvSpPr>
        <p:spPr>
          <a:xfrm>
            <a:off x="953728" y="2275545"/>
            <a:ext cx="2281085" cy="369332"/>
          </a:xfrm>
          <a:prstGeom prst="rect">
            <a:avLst/>
          </a:prstGeom>
          <a:noFill/>
        </p:spPr>
        <p:txBody>
          <a:bodyPr wrap="square">
            <a:spAutoFit/>
          </a:bodyPr>
          <a:lstStyle/>
          <a:p>
            <a:r>
              <a:rPr lang="en-US" sz="1800" i="0" u="none" strike="noStrike" kern="1200" dirty="0">
                <a:effectLst/>
              </a:rPr>
              <a:t>Examples of barriers… </a:t>
            </a:r>
            <a:endParaRPr lang="en-GB" dirty="0"/>
          </a:p>
        </p:txBody>
      </p:sp>
      <p:sp>
        <p:nvSpPr>
          <p:cNvPr id="14" name="textruta 13">
            <a:extLst>
              <a:ext uri="{FF2B5EF4-FFF2-40B4-BE49-F238E27FC236}">
                <a16:creationId xmlns:a16="http://schemas.microsoft.com/office/drawing/2014/main" id="{A6D3872A-8CEE-4DFA-BE03-6AD0274DEB56}"/>
              </a:ext>
            </a:extLst>
          </p:cNvPr>
          <p:cNvSpPr txBox="1"/>
          <p:nvPr/>
        </p:nvSpPr>
        <p:spPr>
          <a:xfrm>
            <a:off x="3982066" y="2275545"/>
            <a:ext cx="6646606" cy="369332"/>
          </a:xfrm>
          <a:prstGeom prst="rect">
            <a:avLst/>
          </a:prstGeom>
          <a:noFill/>
        </p:spPr>
        <p:txBody>
          <a:bodyPr wrap="square">
            <a:spAutoFit/>
          </a:bodyPr>
          <a:lstStyle/>
          <a:p>
            <a:pPr fontAlgn="t">
              <a:spcBef>
                <a:spcPts val="0"/>
              </a:spcBef>
            </a:pPr>
            <a:r>
              <a:rPr lang="en-US" sz="1800" i="0" u="none" strike="noStrike" kern="1200" dirty="0">
                <a:effectLst/>
              </a:rPr>
              <a:t>…and how they are addressed by </a:t>
            </a:r>
            <a:r>
              <a:rPr lang="en-US" sz="1800" b="1" i="0" u="none" strike="noStrike" kern="1200" dirty="0">
                <a:effectLst/>
              </a:rPr>
              <a:t>collective purchase of solar panels</a:t>
            </a:r>
            <a:endParaRPr lang="en-US" sz="1800" b="1" dirty="0"/>
          </a:p>
        </p:txBody>
      </p:sp>
      <p:sp>
        <p:nvSpPr>
          <p:cNvPr id="9" name="Rectangle 8">
            <a:extLst>
              <a:ext uri="{FF2B5EF4-FFF2-40B4-BE49-F238E27FC236}">
                <a16:creationId xmlns:a16="http://schemas.microsoft.com/office/drawing/2014/main" id="{88928025-D2C4-4AF7-B61C-578CF4055AA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6577913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616220"/>
            <a:ext cx="10515600" cy="956941"/>
          </a:xfrm>
        </p:spPr>
        <p:txBody>
          <a:bodyPr>
            <a:normAutofit/>
          </a:bodyPr>
          <a:lstStyle/>
          <a:p>
            <a:pPr fontAlgn="t">
              <a:spcBef>
                <a:spcPts val="0"/>
              </a:spcBef>
            </a:pPr>
            <a:r>
              <a:rPr kumimoji="0" lang="en-US" sz="24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How can barriers be overcome by </a:t>
            </a:r>
            <a:br>
              <a:rPr kumimoji="0" lang="en-US" sz="2400" b="0" i="0" u="none" strike="noStrike" kern="1200" cap="none" spc="0" normalizeH="0" baseline="0" noProof="0" dirty="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br>
            <a:r>
              <a:rPr lang="en-US" dirty="0"/>
              <a:t>Internal and external communication</a:t>
            </a:r>
            <a:r>
              <a:rPr lang="en-US" sz="3200" i="0" u="none" strike="noStrike" kern="1200" dirty="0">
                <a:effectLst/>
              </a:rPr>
              <a:t>?</a:t>
            </a:r>
            <a:endParaRPr lang="en-US" sz="3200" b="1" dirty="0"/>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F017E1D7-92C9-4F12-B9B8-B756104DBBD4}"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31</a:t>
            </a:fld>
            <a:endParaRPr lang="de-DE" dirty="0"/>
          </a:p>
        </p:txBody>
      </p:sp>
      <p:graphicFrame>
        <p:nvGraphicFramePr>
          <p:cNvPr id="8" name="Diagram 7">
            <a:extLst>
              <a:ext uri="{FF2B5EF4-FFF2-40B4-BE49-F238E27FC236}">
                <a16:creationId xmlns:a16="http://schemas.microsoft.com/office/drawing/2014/main" id="{E64B3D27-4483-447F-B33D-7FDBACF41B35}"/>
              </a:ext>
            </a:extLst>
          </p:cNvPr>
          <p:cNvGraphicFramePr/>
          <p:nvPr>
            <p:extLst>
              <p:ext uri="{D42A27DB-BD31-4B8C-83A1-F6EECF244321}">
                <p14:modId xmlns:p14="http://schemas.microsoft.com/office/powerpoint/2010/main" val="1419284671"/>
              </p:ext>
            </p:extLst>
          </p:nvPr>
        </p:nvGraphicFramePr>
        <p:xfrm>
          <a:off x="953728" y="2644878"/>
          <a:ext cx="8485239" cy="2713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ruta 12">
            <a:extLst>
              <a:ext uri="{FF2B5EF4-FFF2-40B4-BE49-F238E27FC236}">
                <a16:creationId xmlns:a16="http://schemas.microsoft.com/office/drawing/2014/main" id="{C4CFCADF-7A59-436B-A4EC-55622222CE26}"/>
              </a:ext>
            </a:extLst>
          </p:cNvPr>
          <p:cNvSpPr txBox="1"/>
          <p:nvPr/>
        </p:nvSpPr>
        <p:spPr>
          <a:xfrm>
            <a:off x="953728" y="2275545"/>
            <a:ext cx="2281085" cy="369332"/>
          </a:xfrm>
          <a:prstGeom prst="rect">
            <a:avLst/>
          </a:prstGeom>
          <a:noFill/>
        </p:spPr>
        <p:txBody>
          <a:bodyPr wrap="square">
            <a:spAutoFit/>
          </a:bodyPr>
          <a:lstStyle/>
          <a:p>
            <a:r>
              <a:rPr lang="en-US" sz="1800" i="0" u="none" strike="noStrike" kern="1200" dirty="0">
                <a:effectLst/>
              </a:rPr>
              <a:t>Examples of barriers… </a:t>
            </a:r>
            <a:endParaRPr lang="en-GB" dirty="0"/>
          </a:p>
        </p:txBody>
      </p:sp>
      <p:sp>
        <p:nvSpPr>
          <p:cNvPr id="14" name="textruta 13">
            <a:extLst>
              <a:ext uri="{FF2B5EF4-FFF2-40B4-BE49-F238E27FC236}">
                <a16:creationId xmlns:a16="http://schemas.microsoft.com/office/drawing/2014/main" id="{A6D3872A-8CEE-4DFA-BE03-6AD0274DEB56}"/>
              </a:ext>
            </a:extLst>
          </p:cNvPr>
          <p:cNvSpPr txBox="1"/>
          <p:nvPr/>
        </p:nvSpPr>
        <p:spPr>
          <a:xfrm>
            <a:off x="3972233" y="2075663"/>
            <a:ext cx="6096000" cy="923330"/>
          </a:xfrm>
          <a:prstGeom prst="rect">
            <a:avLst/>
          </a:prstGeom>
          <a:noFill/>
        </p:spPr>
        <p:txBody>
          <a:bodyPr wrap="square">
            <a:spAutoFit/>
          </a:bodyPr>
          <a:lstStyle/>
          <a:p>
            <a:pPr fontAlgn="t">
              <a:spcBef>
                <a:spcPts val="0"/>
              </a:spcBef>
            </a:pPr>
            <a:r>
              <a:rPr lang="en-US" sz="1800" i="0" u="none" strike="noStrike" kern="1200" dirty="0">
                <a:effectLst/>
              </a:rPr>
              <a:t>…and how they are addressed by </a:t>
            </a:r>
            <a:r>
              <a:rPr lang="en-GB" sz="1800" b="1" i="0" u="none" strike="noStrike" kern="1200" dirty="0">
                <a:effectLst/>
              </a:rPr>
              <a:t>newsletters, website, and other communication channels</a:t>
            </a:r>
          </a:p>
          <a:p>
            <a:pPr fontAlgn="t">
              <a:spcBef>
                <a:spcPts val="0"/>
              </a:spcBef>
            </a:pPr>
            <a:endParaRPr lang="en-US" sz="1800" b="1" dirty="0"/>
          </a:p>
        </p:txBody>
      </p:sp>
      <p:sp>
        <p:nvSpPr>
          <p:cNvPr id="9" name="Rectangle 8">
            <a:extLst>
              <a:ext uri="{FF2B5EF4-FFF2-40B4-BE49-F238E27FC236}">
                <a16:creationId xmlns:a16="http://schemas.microsoft.com/office/drawing/2014/main" id="{7A8DD5DB-8F50-4428-B431-E70FD2D2A615}"/>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124597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E6EE8-AEFA-4CC6-ABDD-3BEC6CFE4A1D}"/>
              </a:ext>
            </a:extLst>
          </p:cNvPr>
          <p:cNvSpPr>
            <a:spLocks noGrp="1"/>
          </p:cNvSpPr>
          <p:nvPr>
            <p:ph type="title"/>
          </p:nvPr>
        </p:nvSpPr>
        <p:spPr>
          <a:xfrm>
            <a:off x="838200" y="876823"/>
            <a:ext cx="11261942" cy="1101876"/>
          </a:xfrm>
        </p:spPr>
        <p:txBody>
          <a:bodyPr>
            <a:normAutofit/>
          </a:bodyPr>
          <a:lstStyle/>
          <a:p>
            <a:r>
              <a:rPr lang="en-US" dirty="0"/>
              <a:t>Demonstrating benefits of the collective approach</a:t>
            </a:r>
          </a:p>
        </p:txBody>
      </p:sp>
      <p:sp>
        <p:nvSpPr>
          <p:cNvPr id="4" name="Date Placeholder 3">
            <a:extLst>
              <a:ext uri="{FF2B5EF4-FFF2-40B4-BE49-F238E27FC236}">
                <a16:creationId xmlns:a16="http://schemas.microsoft.com/office/drawing/2014/main" id="{DB14CA43-596F-4CD0-94CB-344F2FC4B174}"/>
              </a:ext>
            </a:extLst>
          </p:cNvPr>
          <p:cNvSpPr>
            <a:spLocks noGrp="1"/>
          </p:cNvSpPr>
          <p:nvPr>
            <p:ph type="dt" sz="half" idx="10"/>
          </p:nvPr>
        </p:nvSpPr>
        <p:spPr/>
        <p:txBody>
          <a:bodyPr/>
          <a:lstStyle/>
          <a:p>
            <a:fld id="{674DBD3B-6D26-473E-A991-943FC94C0D0F}" type="datetime1">
              <a:rPr lang="en-GB" smtClean="0"/>
              <a:t>24/05/2022</a:t>
            </a:fld>
            <a:endParaRPr lang="de-DE"/>
          </a:p>
        </p:txBody>
      </p:sp>
      <p:sp>
        <p:nvSpPr>
          <p:cNvPr id="5" name="Slide Number Placeholder 4">
            <a:extLst>
              <a:ext uri="{FF2B5EF4-FFF2-40B4-BE49-F238E27FC236}">
                <a16:creationId xmlns:a16="http://schemas.microsoft.com/office/drawing/2014/main" id="{E6544432-AAEB-4144-A8C6-3165B0BFBE0C}"/>
              </a:ext>
            </a:extLst>
          </p:cNvPr>
          <p:cNvSpPr>
            <a:spLocks noGrp="1"/>
          </p:cNvSpPr>
          <p:nvPr>
            <p:ph type="sldNum" sz="quarter" idx="11"/>
          </p:nvPr>
        </p:nvSpPr>
        <p:spPr/>
        <p:txBody>
          <a:bodyPr/>
          <a:lstStyle/>
          <a:p>
            <a:fld id="{CD13C9F6-DA1F-4969-8B21-2E803A8A69C8}" type="slidenum">
              <a:rPr lang="de-DE" smtClean="0"/>
              <a:t>32</a:t>
            </a:fld>
            <a:endParaRPr lang="de-DE" dirty="0"/>
          </a:p>
        </p:txBody>
      </p:sp>
      <p:graphicFrame>
        <p:nvGraphicFramePr>
          <p:cNvPr id="6" name="Diagram 5">
            <a:extLst>
              <a:ext uri="{FF2B5EF4-FFF2-40B4-BE49-F238E27FC236}">
                <a16:creationId xmlns:a16="http://schemas.microsoft.com/office/drawing/2014/main" id="{E03EC0B2-C3BA-4935-816E-0758752F9DBE}"/>
              </a:ext>
            </a:extLst>
          </p:cNvPr>
          <p:cNvGraphicFramePr/>
          <p:nvPr>
            <p:extLst>
              <p:ext uri="{D42A27DB-BD31-4B8C-83A1-F6EECF244321}">
                <p14:modId xmlns:p14="http://schemas.microsoft.com/office/powerpoint/2010/main" val="2340579709"/>
              </p:ext>
            </p:extLst>
          </p:nvPr>
        </p:nvGraphicFramePr>
        <p:xfrm>
          <a:off x="1550966" y="1780091"/>
          <a:ext cx="9165160" cy="4941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F949C10D-EBBA-477B-9FEB-9C99EBAD082D}"/>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880085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007E9-A9AD-4A34-AD19-46A1FEECC145}"/>
              </a:ext>
            </a:extLst>
          </p:cNvPr>
          <p:cNvSpPr>
            <a:spLocks noGrp="1"/>
          </p:cNvSpPr>
          <p:nvPr>
            <p:ph type="title"/>
          </p:nvPr>
        </p:nvSpPr>
        <p:spPr/>
        <p:txBody>
          <a:bodyPr>
            <a:normAutofit fontScale="90000"/>
          </a:bodyPr>
          <a:lstStyle/>
          <a:p>
            <a:r>
              <a:rPr lang="en-US" sz="3200" dirty="0">
                <a:latin typeface="Noto Sans" panose="020B0502040504020204" pitchFamily="34" charset="0"/>
                <a:ea typeface="Noto Sans" panose="020B0502040504020204" pitchFamily="34" charset="0"/>
                <a:cs typeface="Noto Sans" panose="020B0502040504020204" pitchFamily="34" charset="0"/>
              </a:rPr>
              <a:t>Involving experienced and knowledgeable stakeholders</a:t>
            </a:r>
            <a:endParaRPr lang="en-US" dirty="0"/>
          </a:p>
        </p:txBody>
      </p:sp>
      <p:sp>
        <p:nvSpPr>
          <p:cNvPr id="4" name="Date Placeholder 3">
            <a:extLst>
              <a:ext uri="{FF2B5EF4-FFF2-40B4-BE49-F238E27FC236}">
                <a16:creationId xmlns:a16="http://schemas.microsoft.com/office/drawing/2014/main" id="{CAD989DC-FB76-4151-AB05-5E03E7B37F55}"/>
              </a:ext>
            </a:extLst>
          </p:cNvPr>
          <p:cNvSpPr>
            <a:spLocks noGrp="1"/>
          </p:cNvSpPr>
          <p:nvPr>
            <p:ph type="dt" sz="half" idx="10"/>
          </p:nvPr>
        </p:nvSpPr>
        <p:spPr/>
        <p:txBody>
          <a:bodyPr/>
          <a:lstStyle/>
          <a:p>
            <a:fld id="{708587C6-F919-4575-A970-69A20BC05FFE}" type="datetime1">
              <a:rPr lang="en-GB" smtClean="0"/>
              <a:t>24/05/2022</a:t>
            </a:fld>
            <a:endParaRPr lang="de-DE"/>
          </a:p>
        </p:txBody>
      </p:sp>
      <p:sp>
        <p:nvSpPr>
          <p:cNvPr id="5" name="Slide Number Placeholder 4">
            <a:extLst>
              <a:ext uri="{FF2B5EF4-FFF2-40B4-BE49-F238E27FC236}">
                <a16:creationId xmlns:a16="http://schemas.microsoft.com/office/drawing/2014/main" id="{8E4E6733-51C4-4284-B518-9652145313E0}"/>
              </a:ext>
            </a:extLst>
          </p:cNvPr>
          <p:cNvSpPr>
            <a:spLocks noGrp="1"/>
          </p:cNvSpPr>
          <p:nvPr>
            <p:ph type="sldNum" sz="quarter" idx="11"/>
          </p:nvPr>
        </p:nvSpPr>
        <p:spPr/>
        <p:txBody>
          <a:bodyPr/>
          <a:lstStyle/>
          <a:p>
            <a:fld id="{CD13C9F6-DA1F-4969-8B21-2E803A8A69C8}" type="slidenum">
              <a:rPr lang="de-DE" smtClean="0"/>
              <a:t>33</a:t>
            </a:fld>
            <a:endParaRPr lang="de-DE" dirty="0"/>
          </a:p>
        </p:txBody>
      </p:sp>
      <p:graphicFrame>
        <p:nvGraphicFramePr>
          <p:cNvPr id="6" name="Diagram 5">
            <a:extLst>
              <a:ext uri="{FF2B5EF4-FFF2-40B4-BE49-F238E27FC236}">
                <a16:creationId xmlns:a16="http://schemas.microsoft.com/office/drawing/2014/main" id="{5C4D5D36-F5FA-4EEA-9AEC-23EB806D7A53}"/>
              </a:ext>
            </a:extLst>
          </p:cNvPr>
          <p:cNvGraphicFramePr/>
          <p:nvPr>
            <p:extLst>
              <p:ext uri="{D42A27DB-BD31-4B8C-83A1-F6EECF244321}">
                <p14:modId xmlns:p14="http://schemas.microsoft.com/office/powerpoint/2010/main" val="1170535042"/>
              </p:ext>
            </p:extLst>
          </p:nvPr>
        </p:nvGraphicFramePr>
        <p:xfrm>
          <a:off x="2478066" y="1735382"/>
          <a:ext cx="7235868" cy="4830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B22769D6-FB5D-4D9F-B2BD-E4B6BF314F5C}"/>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860905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77FA413-605D-4607-8F10-980D10B2C1D3}"/>
              </a:ext>
            </a:extLst>
          </p:cNvPr>
          <p:cNvSpPr>
            <a:spLocks noGrp="1"/>
          </p:cNvSpPr>
          <p:nvPr>
            <p:ph type="title"/>
          </p:nvPr>
        </p:nvSpPr>
        <p:spPr>
          <a:xfrm>
            <a:off x="1110916" y="573519"/>
            <a:ext cx="10515600" cy="787680"/>
          </a:xfrm>
        </p:spPr>
        <p:txBody>
          <a:bodyPr>
            <a:normAutofit fontScale="90000"/>
          </a:bodyPr>
          <a:lstStyle/>
          <a:p>
            <a:r>
              <a:rPr lang="en-US" dirty="0"/>
              <a:t>Motivating SMEs</a:t>
            </a:r>
            <a:br>
              <a:rPr lang="en-US" dirty="0"/>
            </a:br>
            <a:r>
              <a:rPr lang="en-US" sz="3200" dirty="0">
                <a:latin typeface="Noto Sans" panose="020B0502040504020204" pitchFamily="34" charset="0"/>
                <a:ea typeface="Noto Sans" panose="020B0502040504020204" pitchFamily="34" charset="0"/>
                <a:cs typeface="Noto Sans" panose="020B0502040504020204" pitchFamily="34" charset="0"/>
              </a:rPr>
              <a:t>Collective activities and their benefits</a:t>
            </a:r>
            <a:endParaRPr lang="en-US" dirty="0"/>
          </a:p>
        </p:txBody>
      </p:sp>
      <p:pic>
        <p:nvPicPr>
          <p:cNvPr id="10" name="Content Placeholder 9">
            <a:extLst>
              <a:ext uri="{FF2B5EF4-FFF2-40B4-BE49-F238E27FC236}">
                <a16:creationId xmlns:a16="http://schemas.microsoft.com/office/drawing/2014/main" id="{DB7CB0EE-71BA-4CDC-8E90-099E64CE3369}"/>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21298" y="2429332"/>
            <a:ext cx="3930913" cy="2624094"/>
          </a:xfrm>
        </p:spPr>
      </p:pic>
      <p:sp>
        <p:nvSpPr>
          <p:cNvPr id="4" name="Platshållare för datum 3">
            <a:extLst>
              <a:ext uri="{FF2B5EF4-FFF2-40B4-BE49-F238E27FC236}">
                <a16:creationId xmlns:a16="http://schemas.microsoft.com/office/drawing/2014/main" id="{542140A8-4412-4358-BC31-D232DAA4B725}"/>
              </a:ext>
            </a:extLst>
          </p:cNvPr>
          <p:cNvSpPr>
            <a:spLocks noGrp="1"/>
          </p:cNvSpPr>
          <p:nvPr>
            <p:ph type="dt" sz="half" idx="10"/>
          </p:nvPr>
        </p:nvSpPr>
        <p:spPr/>
        <p:txBody>
          <a:bodyPr/>
          <a:lstStyle/>
          <a:p>
            <a:fld id="{2203C66F-A13D-45E5-882F-04469D0C90E0}" type="datetime1">
              <a:rPr lang="en-GB" smtClean="0"/>
              <a:t>24/05/2022</a:t>
            </a:fld>
            <a:endParaRPr lang="de-DE"/>
          </a:p>
        </p:txBody>
      </p:sp>
      <p:sp>
        <p:nvSpPr>
          <p:cNvPr id="5" name="Platshållare för bildnummer 4">
            <a:extLst>
              <a:ext uri="{FF2B5EF4-FFF2-40B4-BE49-F238E27FC236}">
                <a16:creationId xmlns:a16="http://schemas.microsoft.com/office/drawing/2014/main" id="{47F539BE-EEAC-42DA-BD83-69EF7D659352}"/>
              </a:ext>
            </a:extLst>
          </p:cNvPr>
          <p:cNvSpPr>
            <a:spLocks noGrp="1"/>
          </p:cNvSpPr>
          <p:nvPr>
            <p:ph type="sldNum" sz="quarter" idx="11"/>
          </p:nvPr>
        </p:nvSpPr>
        <p:spPr/>
        <p:txBody>
          <a:bodyPr/>
          <a:lstStyle/>
          <a:p>
            <a:fld id="{CD13C9F6-DA1F-4969-8B21-2E803A8A69C8}" type="slidenum">
              <a:rPr lang="de-DE" smtClean="0"/>
              <a:t>34</a:t>
            </a:fld>
            <a:endParaRPr lang="de-DE" dirty="0"/>
          </a:p>
        </p:txBody>
      </p:sp>
      <p:grpSp>
        <p:nvGrpSpPr>
          <p:cNvPr id="6" name="Gruppieren 9">
            <a:extLst>
              <a:ext uri="{FF2B5EF4-FFF2-40B4-BE49-F238E27FC236}">
                <a16:creationId xmlns:a16="http://schemas.microsoft.com/office/drawing/2014/main" id="{C3D9E001-5E6E-478F-BACF-C140000764A9}"/>
              </a:ext>
            </a:extLst>
          </p:cNvPr>
          <p:cNvGrpSpPr/>
          <p:nvPr/>
        </p:nvGrpSpPr>
        <p:grpSpPr>
          <a:xfrm>
            <a:off x="180673" y="287198"/>
            <a:ext cx="773484" cy="787680"/>
            <a:chOff x="135517" y="136525"/>
            <a:chExt cx="761950" cy="761950"/>
          </a:xfrm>
        </p:grpSpPr>
        <p:sp>
          <p:nvSpPr>
            <p:cNvPr id="7" name="Ellipse 12">
              <a:extLst>
                <a:ext uri="{FF2B5EF4-FFF2-40B4-BE49-F238E27FC236}">
                  <a16:creationId xmlns:a16="http://schemas.microsoft.com/office/drawing/2014/main" id="{69337DF2-751C-45A8-B5B3-DB08E0B9163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C1720FD7-664B-47A2-AEB2-8E53B7A3BF3B}"/>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aphicFrame>
        <p:nvGraphicFramePr>
          <p:cNvPr id="11" name="Diagram 10">
            <a:extLst>
              <a:ext uri="{FF2B5EF4-FFF2-40B4-BE49-F238E27FC236}">
                <a16:creationId xmlns:a16="http://schemas.microsoft.com/office/drawing/2014/main" id="{701E4F6A-D3C5-462C-AAB3-48336F35240A}"/>
              </a:ext>
            </a:extLst>
          </p:cNvPr>
          <p:cNvGraphicFramePr/>
          <p:nvPr>
            <p:extLst>
              <p:ext uri="{D42A27DB-BD31-4B8C-83A1-F6EECF244321}">
                <p14:modId xmlns:p14="http://schemas.microsoft.com/office/powerpoint/2010/main" val="469246577"/>
              </p:ext>
            </p:extLst>
          </p:nvPr>
        </p:nvGraphicFramePr>
        <p:xfrm>
          <a:off x="5085347" y="2031838"/>
          <a:ext cx="6385355" cy="42698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ruta 13">
            <a:extLst>
              <a:ext uri="{FF2B5EF4-FFF2-40B4-BE49-F238E27FC236}">
                <a16:creationId xmlns:a16="http://schemas.microsoft.com/office/drawing/2014/main" id="{83EC934E-58FF-43E7-9D43-09F206F24D97}"/>
              </a:ext>
            </a:extLst>
          </p:cNvPr>
          <p:cNvSpPr txBox="1"/>
          <p:nvPr/>
        </p:nvSpPr>
        <p:spPr>
          <a:xfrm>
            <a:off x="5085347" y="1570173"/>
            <a:ext cx="4684295" cy="461665"/>
          </a:xfrm>
          <a:prstGeom prst="rect">
            <a:avLst/>
          </a:prstGeom>
          <a:noFill/>
        </p:spPr>
        <p:txBody>
          <a:bodyPr wrap="square">
            <a:spAutoFit/>
          </a:bodyPr>
          <a:lstStyle/>
          <a:p>
            <a:r>
              <a:rPr lang="en-US" sz="24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SME need: …</a:t>
            </a:r>
            <a:endParaRPr lang="en-GB" sz="2400" dirty="0">
              <a:solidFill>
                <a:schemeClr val="accent1"/>
              </a:solidFill>
            </a:endParaRPr>
          </a:p>
        </p:txBody>
      </p:sp>
      <p:sp>
        <p:nvSpPr>
          <p:cNvPr id="12" name="Rectangle 11">
            <a:extLst>
              <a:ext uri="{FF2B5EF4-FFF2-40B4-BE49-F238E27FC236}">
                <a16:creationId xmlns:a16="http://schemas.microsoft.com/office/drawing/2014/main" id="{C1BF60CB-0AA9-4540-9496-C2E263D790FF}"/>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229011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0682E58-23CC-4E67-8E37-4480AE1C89B4}"/>
              </a:ext>
            </a:extLst>
          </p:cNvPr>
          <p:cNvSpPr>
            <a:spLocks noGrp="1"/>
          </p:cNvSpPr>
          <p:nvPr>
            <p:ph type="title"/>
          </p:nvPr>
        </p:nvSpPr>
        <p:spPr/>
        <p:txBody>
          <a:bodyPr>
            <a:normAutofit fontScale="90000"/>
          </a:bodyPr>
          <a:lstStyle/>
          <a:p>
            <a:r>
              <a:rPr lang="en-US" dirty="0"/>
              <a:t>Example: SMEs that struggle with financing of investments</a:t>
            </a:r>
          </a:p>
        </p:txBody>
      </p:sp>
      <p:sp>
        <p:nvSpPr>
          <p:cNvPr id="4" name="Platshållare för datum 3">
            <a:extLst>
              <a:ext uri="{FF2B5EF4-FFF2-40B4-BE49-F238E27FC236}">
                <a16:creationId xmlns:a16="http://schemas.microsoft.com/office/drawing/2014/main" id="{BFEEEA45-9FD5-4891-A70B-A745E8F1B509}"/>
              </a:ext>
            </a:extLst>
          </p:cNvPr>
          <p:cNvSpPr>
            <a:spLocks noGrp="1"/>
          </p:cNvSpPr>
          <p:nvPr>
            <p:ph type="dt" sz="half" idx="10"/>
          </p:nvPr>
        </p:nvSpPr>
        <p:spPr/>
        <p:txBody>
          <a:bodyPr/>
          <a:lstStyle/>
          <a:p>
            <a:fld id="{9C49F971-CAC7-482D-B49E-4877A54FD1F5}" type="datetime1">
              <a:rPr lang="en-GB" smtClean="0"/>
              <a:t>24/05/2022</a:t>
            </a:fld>
            <a:endParaRPr lang="de-DE"/>
          </a:p>
        </p:txBody>
      </p:sp>
      <p:sp>
        <p:nvSpPr>
          <p:cNvPr id="5" name="Platshållare för bildnummer 4">
            <a:extLst>
              <a:ext uri="{FF2B5EF4-FFF2-40B4-BE49-F238E27FC236}">
                <a16:creationId xmlns:a16="http://schemas.microsoft.com/office/drawing/2014/main" id="{732F0A70-26ED-4947-8641-6991EB57CE2B}"/>
              </a:ext>
            </a:extLst>
          </p:cNvPr>
          <p:cNvSpPr>
            <a:spLocks noGrp="1"/>
          </p:cNvSpPr>
          <p:nvPr>
            <p:ph type="sldNum" sz="quarter" idx="11"/>
          </p:nvPr>
        </p:nvSpPr>
        <p:spPr/>
        <p:txBody>
          <a:bodyPr/>
          <a:lstStyle/>
          <a:p>
            <a:fld id="{CD13C9F6-DA1F-4969-8B21-2E803A8A69C8}" type="slidenum">
              <a:rPr lang="de-DE" smtClean="0"/>
              <a:t>35</a:t>
            </a:fld>
            <a:endParaRPr lang="de-DE" dirty="0"/>
          </a:p>
        </p:txBody>
      </p:sp>
      <p:graphicFrame>
        <p:nvGraphicFramePr>
          <p:cNvPr id="12" name="Diagram 11">
            <a:extLst>
              <a:ext uri="{FF2B5EF4-FFF2-40B4-BE49-F238E27FC236}">
                <a16:creationId xmlns:a16="http://schemas.microsoft.com/office/drawing/2014/main" id="{1EBB2BC8-F13D-4E22-850E-0F970925F4A1}"/>
              </a:ext>
            </a:extLst>
          </p:cNvPr>
          <p:cNvGraphicFramePr/>
          <p:nvPr>
            <p:extLst>
              <p:ext uri="{D42A27DB-BD31-4B8C-83A1-F6EECF244321}">
                <p14:modId xmlns:p14="http://schemas.microsoft.com/office/powerpoint/2010/main" val="2473220431"/>
              </p:ext>
            </p:extLst>
          </p:nvPr>
        </p:nvGraphicFramePr>
        <p:xfrm>
          <a:off x="1235653" y="1903615"/>
          <a:ext cx="9720693" cy="4269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642543CF-8098-4E11-8B51-4C1A37E0F749}"/>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6202573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101F3-F6C4-4EB3-BB58-4D9EFA7C6C45}"/>
              </a:ext>
            </a:extLst>
          </p:cNvPr>
          <p:cNvSpPr>
            <a:spLocks noGrp="1"/>
          </p:cNvSpPr>
          <p:nvPr>
            <p:ph type="title"/>
          </p:nvPr>
        </p:nvSpPr>
        <p:spPr/>
        <p:txBody>
          <a:bodyPr>
            <a:normAutofit/>
          </a:bodyPr>
          <a:lstStyle/>
          <a:p>
            <a:r>
              <a:rPr lang="en-US" dirty="0"/>
              <a:t>Tips and tricks for increasing the motivation</a:t>
            </a:r>
          </a:p>
        </p:txBody>
      </p:sp>
      <p:sp>
        <p:nvSpPr>
          <p:cNvPr id="3" name="Content Placeholder 2">
            <a:extLst>
              <a:ext uri="{FF2B5EF4-FFF2-40B4-BE49-F238E27FC236}">
                <a16:creationId xmlns:a16="http://schemas.microsoft.com/office/drawing/2014/main" id="{2B297692-14C0-4CED-8A56-E353A66B55A3}"/>
              </a:ext>
            </a:extLst>
          </p:cNvPr>
          <p:cNvSpPr>
            <a:spLocks noGrp="1"/>
          </p:cNvSpPr>
          <p:nvPr>
            <p:ph idx="1"/>
          </p:nvPr>
        </p:nvSpPr>
        <p:spPr>
          <a:xfrm>
            <a:off x="838200" y="1890443"/>
            <a:ext cx="6384235" cy="4286519"/>
          </a:xfrm>
        </p:spPr>
        <p:txBody>
          <a:bodyPr>
            <a:normAutofit fontScale="70000" lnSpcReduction="20000"/>
          </a:bodyPr>
          <a:lstStyle/>
          <a:p>
            <a:pPr>
              <a:lnSpc>
                <a:spcPct val="120000"/>
              </a:lnSpc>
            </a:pPr>
            <a:r>
              <a:rPr lang="en-US" dirty="0"/>
              <a:t>Carry out the activities in a way that </a:t>
            </a:r>
          </a:p>
          <a:p>
            <a:pPr marL="457200" indent="-457200">
              <a:lnSpc>
                <a:spcPct val="120000"/>
              </a:lnSpc>
              <a:buFont typeface="Arial" panose="020B0604020202020204" pitchFamily="34" charset="0"/>
              <a:buChar char="•"/>
            </a:pPr>
            <a:r>
              <a:rPr lang="en-US" dirty="0"/>
              <a:t>Participants learn from each other</a:t>
            </a:r>
          </a:p>
          <a:p>
            <a:pPr marL="457200" indent="-457200">
              <a:lnSpc>
                <a:spcPct val="120000"/>
              </a:lnSpc>
              <a:buFont typeface="Arial" panose="020B0604020202020204" pitchFamily="34" charset="0"/>
              <a:buChar char="•"/>
            </a:pPr>
            <a:r>
              <a:rPr lang="en-US" dirty="0"/>
              <a:t>Develop a sense of belonging</a:t>
            </a:r>
          </a:p>
          <a:p>
            <a:pPr marL="457200" indent="-457200">
              <a:lnSpc>
                <a:spcPct val="120000"/>
              </a:lnSpc>
              <a:buFont typeface="Arial" panose="020B0604020202020204" pitchFamily="34" charset="0"/>
              <a:buChar char="•"/>
            </a:pPr>
            <a:r>
              <a:rPr lang="en-US" dirty="0"/>
              <a:t>Everyone gets credit for what they are doing</a:t>
            </a:r>
          </a:p>
          <a:p>
            <a:pPr>
              <a:lnSpc>
                <a:spcPct val="120000"/>
              </a:lnSpc>
            </a:pPr>
            <a:endParaRPr lang="en-US" dirty="0"/>
          </a:p>
          <a:p>
            <a:pPr>
              <a:lnSpc>
                <a:spcPct val="120000"/>
              </a:lnSpc>
            </a:pPr>
            <a:r>
              <a:rPr lang="en-US" dirty="0"/>
              <a:t>For instance</a:t>
            </a:r>
          </a:p>
          <a:p>
            <a:pPr marL="457200" indent="-457200">
              <a:lnSpc>
                <a:spcPct val="120000"/>
              </a:lnSpc>
              <a:buFont typeface="Arial" panose="020B0604020202020204" pitchFamily="34" charset="0"/>
              <a:buChar char="•"/>
            </a:pPr>
            <a:r>
              <a:rPr lang="en-US" dirty="0"/>
              <a:t>Set common targets </a:t>
            </a:r>
          </a:p>
          <a:p>
            <a:pPr marL="457200" indent="-457200">
              <a:lnSpc>
                <a:spcPct val="120000"/>
              </a:lnSpc>
              <a:buFont typeface="Arial" panose="020B0604020202020204" pitchFamily="34" charset="0"/>
              <a:buChar char="•"/>
            </a:pPr>
            <a:r>
              <a:rPr lang="en-US" dirty="0"/>
              <a:t>Follow-up on results – and communicate them</a:t>
            </a:r>
          </a:p>
          <a:p>
            <a:pPr marL="457200" indent="-457200">
              <a:lnSpc>
                <a:spcPct val="120000"/>
              </a:lnSpc>
              <a:buFont typeface="Arial" panose="020B0604020202020204" pitchFamily="34" charset="0"/>
              <a:buChar char="•"/>
            </a:pPr>
            <a:r>
              <a:rPr lang="en-US" dirty="0">
                <a:solidFill>
                  <a:schemeClr val="accent1"/>
                </a:solidFill>
              </a:rPr>
              <a:t>Celebrate success together! </a:t>
            </a:r>
          </a:p>
        </p:txBody>
      </p:sp>
      <p:sp>
        <p:nvSpPr>
          <p:cNvPr id="4" name="Date Placeholder 3">
            <a:extLst>
              <a:ext uri="{FF2B5EF4-FFF2-40B4-BE49-F238E27FC236}">
                <a16:creationId xmlns:a16="http://schemas.microsoft.com/office/drawing/2014/main" id="{EE19B047-463D-4B32-B768-4B6BF2FA4504}"/>
              </a:ext>
            </a:extLst>
          </p:cNvPr>
          <p:cNvSpPr>
            <a:spLocks noGrp="1"/>
          </p:cNvSpPr>
          <p:nvPr>
            <p:ph type="dt" sz="half" idx="10"/>
          </p:nvPr>
        </p:nvSpPr>
        <p:spPr/>
        <p:txBody>
          <a:bodyPr/>
          <a:lstStyle/>
          <a:p>
            <a:fld id="{0E4945FF-FA9B-4B7F-8FE4-297966DC8352}" type="datetime1">
              <a:rPr lang="en-GB" smtClean="0"/>
              <a:t>24/05/2022</a:t>
            </a:fld>
            <a:endParaRPr lang="de-DE"/>
          </a:p>
        </p:txBody>
      </p:sp>
      <p:sp>
        <p:nvSpPr>
          <p:cNvPr id="5" name="Slide Number Placeholder 4">
            <a:extLst>
              <a:ext uri="{FF2B5EF4-FFF2-40B4-BE49-F238E27FC236}">
                <a16:creationId xmlns:a16="http://schemas.microsoft.com/office/drawing/2014/main" id="{D4395724-60C4-4B93-9395-86DC969C5ACE}"/>
              </a:ext>
            </a:extLst>
          </p:cNvPr>
          <p:cNvSpPr>
            <a:spLocks noGrp="1"/>
          </p:cNvSpPr>
          <p:nvPr>
            <p:ph type="sldNum" sz="quarter" idx="11"/>
          </p:nvPr>
        </p:nvSpPr>
        <p:spPr/>
        <p:txBody>
          <a:bodyPr/>
          <a:lstStyle/>
          <a:p>
            <a:fld id="{CD13C9F6-DA1F-4969-8B21-2E803A8A69C8}" type="slidenum">
              <a:rPr lang="de-DE" smtClean="0"/>
              <a:t>36</a:t>
            </a:fld>
            <a:endParaRPr lang="de-DE" dirty="0"/>
          </a:p>
        </p:txBody>
      </p:sp>
      <p:pic>
        <p:nvPicPr>
          <p:cNvPr id="11" name="Bildobjekt 10" descr="Fyrverkeri som lyser upp mot himlen på natten">
            <a:extLst>
              <a:ext uri="{FF2B5EF4-FFF2-40B4-BE49-F238E27FC236}">
                <a16:creationId xmlns:a16="http://schemas.microsoft.com/office/drawing/2014/main" id="{E718431B-891D-4D0E-B382-EEF6AD2463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0333" y="1890443"/>
            <a:ext cx="7986933" cy="5347252"/>
          </a:xfrm>
          <a:prstGeom prst="rect">
            <a:avLst/>
          </a:prstGeom>
        </p:spPr>
      </p:pic>
    </p:spTree>
    <p:extLst>
      <p:ext uri="{BB962C8B-B14F-4D97-AF65-F5344CB8AC3E}">
        <p14:creationId xmlns:p14="http://schemas.microsoft.com/office/powerpoint/2010/main" val="11221402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98613-27CE-4C69-BFA7-D51E7881FA03}"/>
              </a:ext>
            </a:extLst>
          </p:cNvPr>
          <p:cNvSpPr>
            <a:spLocks noGrp="1"/>
          </p:cNvSpPr>
          <p:nvPr>
            <p:ph type="title"/>
          </p:nvPr>
        </p:nvSpPr>
        <p:spPr>
          <a:xfrm>
            <a:off x="675361" y="1368004"/>
            <a:ext cx="10515600" cy="572608"/>
          </a:xfrm>
        </p:spPr>
        <p:txBody>
          <a:bodyPr>
            <a:noAutofit/>
          </a:bodyPr>
          <a:lstStyle/>
          <a:p>
            <a:pPr algn="ctr"/>
            <a:r>
              <a:rPr lang="en-US" sz="5400" dirty="0"/>
              <a:t>Monitoring and following up</a:t>
            </a:r>
          </a:p>
        </p:txBody>
      </p:sp>
      <p:sp>
        <p:nvSpPr>
          <p:cNvPr id="4" name="Date Placeholder 3">
            <a:extLst>
              <a:ext uri="{FF2B5EF4-FFF2-40B4-BE49-F238E27FC236}">
                <a16:creationId xmlns:a16="http://schemas.microsoft.com/office/drawing/2014/main" id="{E6B37551-4271-464E-B52B-89A45A8DC656}"/>
              </a:ext>
            </a:extLst>
          </p:cNvPr>
          <p:cNvSpPr>
            <a:spLocks noGrp="1"/>
          </p:cNvSpPr>
          <p:nvPr>
            <p:ph type="dt" sz="half" idx="10"/>
          </p:nvPr>
        </p:nvSpPr>
        <p:spPr/>
        <p:txBody>
          <a:bodyPr/>
          <a:lstStyle/>
          <a:p>
            <a:fld id="{F7345A3B-CC97-48EF-8D59-22B35F9B05E0}" type="datetime1">
              <a:rPr lang="en-GB" smtClean="0"/>
              <a:t>24/05/2022</a:t>
            </a:fld>
            <a:endParaRPr lang="de-DE"/>
          </a:p>
        </p:txBody>
      </p:sp>
      <p:sp>
        <p:nvSpPr>
          <p:cNvPr id="5" name="Slide Number Placeholder 4">
            <a:extLst>
              <a:ext uri="{FF2B5EF4-FFF2-40B4-BE49-F238E27FC236}">
                <a16:creationId xmlns:a16="http://schemas.microsoft.com/office/drawing/2014/main" id="{7FCC540E-9E44-46FB-9B4C-83F13702309C}"/>
              </a:ext>
            </a:extLst>
          </p:cNvPr>
          <p:cNvSpPr>
            <a:spLocks noGrp="1"/>
          </p:cNvSpPr>
          <p:nvPr>
            <p:ph type="sldNum" sz="quarter" idx="11"/>
          </p:nvPr>
        </p:nvSpPr>
        <p:spPr/>
        <p:txBody>
          <a:bodyPr/>
          <a:lstStyle/>
          <a:p>
            <a:fld id="{CD13C9F6-DA1F-4969-8B21-2E803A8A69C8}" type="slidenum">
              <a:rPr lang="de-DE" smtClean="0"/>
              <a:t>37</a:t>
            </a:fld>
            <a:endParaRPr lang="de-DE" dirty="0"/>
          </a:p>
        </p:txBody>
      </p:sp>
      <p:pic>
        <p:nvPicPr>
          <p:cNvPr id="7" name="Picture 6">
            <a:extLst>
              <a:ext uri="{FF2B5EF4-FFF2-40B4-BE49-F238E27FC236}">
                <a16:creationId xmlns:a16="http://schemas.microsoft.com/office/drawing/2014/main" id="{9E884492-0CAE-45FE-BE04-3BB96D275F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47" y="2174998"/>
            <a:ext cx="4372627" cy="4372627"/>
          </a:xfrm>
          <a:prstGeom prst="rect">
            <a:avLst/>
          </a:prstGeom>
        </p:spPr>
      </p:pic>
      <p:sp>
        <p:nvSpPr>
          <p:cNvPr id="6" name="Rectangle 5">
            <a:extLst>
              <a:ext uri="{FF2B5EF4-FFF2-40B4-BE49-F238E27FC236}">
                <a16:creationId xmlns:a16="http://schemas.microsoft.com/office/drawing/2014/main" id="{804B2B74-300F-4FB6-8C8D-BD8D10A703C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832419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620E9-D146-4AB1-91C7-1284AE5FA64D}"/>
              </a:ext>
            </a:extLst>
          </p:cNvPr>
          <p:cNvSpPr>
            <a:spLocks noGrp="1"/>
          </p:cNvSpPr>
          <p:nvPr>
            <p:ph type="title"/>
          </p:nvPr>
        </p:nvSpPr>
        <p:spPr/>
        <p:txBody>
          <a:bodyPr/>
          <a:lstStyle/>
          <a:p>
            <a:r>
              <a:rPr lang="en-US" dirty="0"/>
              <a:t>Purpose of the monitoring</a:t>
            </a:r>
          </a:p>
        </p:txBody>
      </p:sp>
      <p:graphicFrame>
        <p:nvGraphicFramePr>
          <p:cNvPr id="6" name="Content Placeholder 5">
            <a:extLst>
              <a:ext uri="{FF2B5EF4-FFF2-40B4-BE49-F238E27FC236}">
                <a16:creationId xmlns:a16="http://schemas.microsoft.com/office/drawing/2014/main" id="{732B364B-83B0-45DC-BF6A-B23C72725546}"/>
              </a:ext>
            </a:extLst>
          </p:cNvPr>
          <p:cNvGraphicFramePr>
            <a:graphicFrameLocks noGrp="1"/>
          </p:cNvGraphicFramePr>
          <p:nvPr>
            <p:ph idx="1"/>
            <p:extLst>
              <p:ext uri="{D42A27DB-BD31-4B8C-83A1-F6EECF244321}">
                <p14:modId xmlns:p14="http://schemas.microsoft.com/office/powerpoint/2010/main" val="2300501813"/>
              </p:ext>
            </p:extLst>
          </p:nvPr>
        </p:nvGraphicFramePr>
        <p:xfrm>
          <a:off x="487471" y="1952219"/>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a:extLst>
              <a:ext uri="{FF2B5EF4-FFF2-40B4-BE49-F238E27FC236}">
                <a16:creationId xmlns:a16="http://schemas.microsoft.com/office/drawing/2014/main" id="{4CFA30E6-C965-4232-9AA6-2959A2CB7C1E}"/>
              </a:ext>
            </a:extLst>
          </p:cNvPr>
          <p:cNvSpPr>
            <a:spLocks noGrp="1"/>
          </p:cNvSpPr>
          <p:nvPr>
            <p:ph type="dt" sz="half" idx="10"/>
          </p:nvPr>
        </p:nvSpPr>
        <p:spPr/>
        <p:txBody>
          <a:bodyPr/>
          <a:lstStyle/>
          <a:p>
            <a:fld id="{634DFFFA-3906-4D37-9E36-5715CE8C99AF}" type="datetime1">
              <a:rPr lang="en-GB" smtClean="0"/>
              <a:t>24/05/2022</a:t>
            </a:fld>
            <a:endParaRPr lang="de-DE"/>
          </a:p>
        </p:txBody>
      </p:sp>
      <p:sp>
        <p:nvSpPr>
          <p:cNvPr id="5" name="Slide Number Placeholder 4">
            <a:extLst>
              <a:ext uri="{FF2B5EF4-FFF2-40B4-BE49-F238E27FC236}">
                <a16:creationId xmlns:a16="http://schemas.microsoft.com/office/drawing/2014/main" id="{49120D12-2CAA-4834-9D40-D6D97458E553}"/>
              </a:ext>
            </a:extLst>
          </p:cNvPr>
          <p:cNvSpPr>
            <a:spLocks noGrp="1"/>
          </p:cNvSpPr>
          <p:nvPr>
            <p:ph type="sldNum" sz="quarter" idx="11"/>
          </p:nvPr>
        </p:nvSpPr>
        <p:spPr/>
        <p:txBody>
          <a:bodyPr/>
          <a:lstStyle/>
          <a:p>
            <a:fld id="{CD13C9F6-DA1F-4969-8B21-2E803A8A69C8}" type="slidenum">
              <a:rPr lang="de-DE" smtClean="0"/>
              <a:t>38</a:t>
            </a:fld>
            <a:endParaRPr lang="de-DE" dirty="0"/>
          </a:p>
        </p:txBody>
      </p:sp>
      <p:sp>
        <p:nvSpPr>
          <p:cNvPr id="7" name="Rectangle 6">
            <a:extLst>
              <a:ext uri="{FF2B5EF4-FFF2-40B4-BE49-F238E27FC236}">
                <a16:creationId xmlns:a16="http://schemas.microsoft.com/office/drawing/2014/main" id="{6A0722D5-476C-40E4-BFC6-FC3586BB26A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437555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E275A112-382C-4604-8055-55D0DED4D087}"/>
              </a:ext>
            </a:extLst>
          </p:cNvPr>
          <p:cNvSpPr/>
          <p:nvPr/>
        </p:nvSpPr>
        <p:spPr>
          <a:xfrm>
            <a:off x="7352417" y="5230878"/>
            <a:ext cx="2505205" cy="1490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B108C7-A9ED-4750-86E0-F24272F7F234}"/>
              </a:ext>
            </a:extLst>
          </p:cNvPr>
          <p:cNvSpPr>
            <a:spLocks noGrp="1"/>
          </p:cNvSpPr>
          <p:nvPr>
            <p:ph type="title"/>
          </p:nvPr>
        </p:nvSpPr>
        <p:spPr/>
        <p:txBody>
          <a:bodyPr/>
          <a:lstStyle/>
          <a:p>
            <a:r>
              <a:rPr lang="en-US" dirty="0"/>
              <a:t>Monitoring and following up </a:t>
            </a:r>
          </a:p>
        </p:txBody>
      </p:sp>
      <p:sp>
        <p:nvSpPr>
          <p:cNvPr id="4" name="Date Placeholder 3">
            <a:extLst>
              <a:ext uri="{FF2B5EF4-FFF2-40B4-BE49-F238E27FC236}">
                <a16:creationId xmlns:a16="http://schemas.microsoft.com/office/drawing/2014/main" id="{9AF1DDBF-9E6A-40C9-A25E-2EAB124E6D37}"/>
              </a:ext>
            </a:extLst>
          </p:cNvPr>
          <p:cNvSpPr>
            <a:spLocks noGrp="1"/>
          </p:cNvSpPr>
          <p:nvPr>
            <p:ph type="dt" sz="half" idx="10"/>
          </p:nvPr>
        </p:nvSpPr>
        <p:spPr/>
        <p:txBody>
          <a:bodyPr/>
          <a:lstStyle/>
          <a:p>
            <a:fld id="{2DDA6A23-DCE0-48BD-A86E-F4D1400ADFA2}" type="datetime1">
              <a:rPr lang="en-GB" smtClean="0"/>
              <a:t>24/05/2022</a:t>
            </a:fld>
            <a:endParaRPr lang="de-DE"/>
          </a:p>
        </p:txBody>
      </p:sp>
      <p:sp>
        <p:nvSpPr>
          <p:cNvPr id="5" name="Slide Number Placeholder 4">
            <a:extLst>
              <a:ext uri="{FF2B5EF4-FFF2-40B4-BE49-F238E27FC236}">
                <a16:creationId xmlns:a16="http://schemas.microsoft.com/office/drawing/2014/main" id="{DD2B3A3C-83D2-41DD-BA19-413C7E2334E9}"/>
              </a:ext>
            </a:extLst>
          </p:cNvPr>
          <p:cNvSpPr>
            <a:spLocks noGrp="1"/>
          </p:cNvSpPr>
          <p:nvPr>
            <p:ph type="sldNum" sz="quarter" idx="11"/>
          </p:nvPr>
        </p:nvSpPr>
        <p:spPr/>
        <p:txBody>
          <a:bodyPr/>
          <a:lstStyle/>
          <a:p>
            <a:fld id="{CD13C9F6-DA1F-4969-8B21-2E803A8A69C8}" type="slidenum">
              <a:rPr lang="de-DE" smtClean="0"/>
              <a:t>39</a:t>
            </a:fld>
            <a:endParaRPr lang="de-DE" dirty="0"/>
          </a:p>
        </p:txBody>
      </p:sp>
      <p:pic>
        <p:nvPicPr>
          <p:cNvPr id="7" name="Picture 6">
            <a:extLst>
              <a:ext uri="{FF2B5EF4-FFF2-40B4-BE49-F238E27FC236}">
                <a16:creationId xmlns:a16="http://schemas.microsoft.com/office/drawing/2014/main" id="{4A33CA92-7CA2-4CEA-AE90-9409537CA759}"/>
              </a:ext>
            </a:extLst>
          </p:cNvPr>
          <p:cNvPicPr>
            <a:picLocks noChangeAspect="1"/>
          </p:cNvPicPr>
          <p:nvPr/>
        </p:nvPicPr>
        <p:blipFill>
          <a:blip r:embed="rId3"/>
          <a:stretch>
            <a:fillRect/>
          </a:stretch>
        </p:blipFill>
        <p:spPr>
          <a:xfrm>
            <a:off x="955792" y="1965718"/>
            <a:ext cx="10280415" cy="2703403"/>
          </a:xfrm>
          <a:prstGeom prst="rect">
            <a:avLst/>
          </a:prstGeom>
        </p:spPr>
      </p:pic>
      <p:sp>
        <p:nvSpPr>
          <p:cNvPr id="3" name="Plus Sign 2">
            <a:extLst>
              <a:ext uri="{FF2B5EF4-FFF2-40B4-BE49-F238E27FC236}">
                <a16:creationId xmlns:a16="http://schemas.microsoft.com/office/drawing/2014/main" id="{6DCDA9CC-AA03-4CE0-896E-DAEDFAE8BDF3}"/>
              </a:ext>
            </a:extLst>
          </p:cNvPr>
          <p:cNvSpPr/>
          <p:nvPr/>
        </p:nvSpPr>
        <p:spPr>
          <a:xfrm>
            <a:off x="9782827" y="4344691"/>
            <a:ext cx="926926" cy="989556"/>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F02C683-AEFC-4D8E-BD12-8A0C8E68058B}"/>
              </a:ext>
            </a:extLst>
          </p:cNvPr>
          <p:cNvSpPr txBox="1"/>
          <p:nvPr/>
        </p:nvSpPr>
        <p:spPr>
          <a:xfrm>
            <a:off x="7458887" y="5514511"/>
            <a:ext cx="2292263" cy="923330"/>
          </a:xfrm>
          <a:prstGeom prst="rect">
            <a:avLst/>
          </a:prstGeom>
          <a:noFill/>
        </p:spPr>
        <p:txBody>
          <a:bodyPr wrap="square" rtlCol="0">
            <a:spAutoFit/>
          </a:bodyPr>
          <a:lstStyle/>
          <a:p>
            <a:pPr algn="ctr"/>
            <a:r>
              <a:rPr lang="en-US" b="1" dirty="0">
                <a:solidFill>
                  <a:schemeClr val="bg1"/>
                </a:solidFill>
                <a:latin typeface="Noto Sans" panose="020B0502040504020204" pitchFamily="34" charset="0"/>
                <a:ea typeface="Noto Sans" panose="020B0502040504020204" pitchFamily="34" charset="0"/>
                <a:cs typeface="Noto Sans" panose="020B0502040504020204" pitchFamily="34" charset="0"/>
              </a:rPr>
              <a:t>Celebrate achievements with the team!</a:t>
            </a:r>
          </a:p>
        </p:txBody>
      </p:sp>
      <p:pic>
        <p:nvPicPr>
          <p:cNvPr id="11" name="Graphic 10" descr="Cheers">
            <a:extLst>
              <a:ext uri="{FF2B5EF4-FFF2-40B4-BE49-F238E27FC236}">
                <a16:creationId xmlns:a16="http://schemas.microsoft.com/office/drawing/2014/main" id="{DB766B54-B673-4578-9604-C88583B253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14683" y="5403131"/>
            <a:ext cx="1171205" cy="1171205"/>
          </a:xfrm>
          <a:prstGeom prst="rect">
            <a:avLst/>
          </a:prstGeom>
        </p:spPr>
      </p:pic>
      <p:sp>
        <p:nvSpPr>
          <p:cNvPr id="10" name="Rectangle 9">
            <a:extLst>
              <a:ext uri="{FF2B5EF4-FFF2-40B4-BE49-F238E27FC236}">
                <a16:creationId xmlns:a16="http://schemas.microsoft.com/office/drawing/2014/main" id="{196B3B7A-960D-42AF-9321-EE4009CF9109}"/>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734035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0" y="2019869"/>
            <a:ext cx="5881575" cy="649405"/>
          </a:xfrm>
        </p:spPr>
        <p:txBody>
          <a:bodyPr>
            <a:normAutofit fontScale="90000"/>
          </a:bodyPr>
          <a:lstStyle/>
          <a:p>
            <a:r>
              <a:rPr lang="en-US" dirty="0">
                <a:solidFill>
                  <a:schemeClr val="tx1">
                    <a:lumMod val="50000"/>
                    <a:lumOff val="50000"/>
                  </a:schemeClr>
                </a:solidFill>
              </a:rPr>
              <a:t>Establishing Energy Collectives</a:t>
            </a:r>
            <a:br>
              <a:rPr lang="en-US" dirty="0"/>
            </a:br>
            <a:br>
              <a:rPr lang="en-US" dirty="0"/>
            </a:br>
            <a:r>
              <a:rPr lang="en-US" dirty="0"/>
              <a:t>Defining activities in a collective approach</a:t>
            </a:r>
          </a:p>
        </p:txBody>
      </p:sp>
      <p:sp>
        <p:nvSpPr>
          <p:cNvPr id="4" name="Textplatzhalter 3"/>
          <p:cNvSpPr>
            <a:spLocks noGrp="1"/>
          </p:cNvSpPr>
          <p:nvPr>
            <p:ph type="body" sz="quarter" idx="11"/>
          </p:nvPr>
        </p:nvSpPr>
        <p:spPr/>
        <p:txBody>
          <a:bodyPr>
            <a:normAutofit/>
          </a:bodyPr>
          <a:lstStyle/>
          <a:p>
            <a:endParaRPr lang="de-DE" dirty="0"/>
          </a:p>
        </p:txBody>
      </p:sp>
    </p:spTree>
    <p:extLst>
      <p:ext uri="{BB962C8B-B14F-4D97-AF65-F5344CB8AC3E}">
        <p14:creationId xmlns:p14="http://schemas.microsoft.com/office/powerpoint/2010/main" val="17805652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7298E-509F-421B-8B8E-023F49D4205C}"/>
              </a:ext>
            </a:extLst>
          </p:cNvPr>
          <p:cNvSpPr>
            <a:spLocks noGrp="1"/>
          </p:cNvSpPr>
          <p:nvPr>
            <p:ph type="title"/>
          </p:nvPr>
        </p:nvSpPr>
        <p:spPr/>
        <p:txBody>
          <a:bodyPr/>
          <a:lstStyle/>
          <a:p>
            <a:r>
              <a:rPr lang="en-US" dirty="0"/>
              <a:t>Setting objectives</a:t>
            </a:r>
          </a:p>
        </p:txBody>
      </p:sp>
      <p:sp>
        <p:nvSpPr>
          <p:cNvPr id="4" name="Date Placeholder 3">
            <a:extLst>
              <a:ext uri="{FF2B5EF4-FFF2-40B4-BE49-F238E27FC236}">
                <a16:creationId xmlns:a16="http://schemas.microsoft.com/office/drawing/2014/main" id="{1704DD8C-A836-45CE-8BDA-1DB33190CB8B}"/>
              </a:ext>
            </a:extLst>
          </p:cNvPr>
          <p:cNvSpPr>
            <a:spLocks noGrp="1"/>
          </p:cNvSpPr>
          <p:nvPr>
            <p:ph type="dt" sz="half" idx="10"/>
          </p:nvPr>
        </p:nvSpPr>
        <p:spPr/>
        <p:txBody>
          <a:bodyPr/>
          <a:lstStyle/>
          <a:p>
            <a:fld id="{00A3A61D-DBB7-45B5-8CA9-528E6F4B4C98}" type="datetime1">
              <a:rPr lang="en-GB" smtClean="0"/>
              <a:t>24/05/2022</a:t>
            </a:fld>
            <a:endParaRPr lang="de-DE"/>
          </a:p>
        </p:txBody>
      </p:sp>
      <p:sp>
        <p:nvSpPr>
          <p:cNvPr id="5" name="Slide Number Placeholder 4">
            <a:extLst>
              <a:ext uri="{FF2B5EF4-FFF2-40B4-BE49-F238E27FC236}">
                <a16:creationId xmlns:a16="http://schemas.microsoft.com/office/drawing/2014/main" id="{4D92CC46-36D9-4375-8FF9-948D5D756E56}"/>
              </a:ext>
            </a:extLst>
          </p:cNvPr>
          <p:cNvSpPr>
            <a:spLocks noGrp="1"/>
          </p:cNvSpPr>
          <p:nvPr>
            <p:ph type="sldNum" sz="quarter" idx="11"/>
          </p:nvPr>
        </p:nvSpPr>
        <p:spPr/>
        <p:txBody>
          <a:bodyPr/>
          <a:lstStyle/>
          <a:p>
            <a:fld id="{CD13C9F6-DA1F-4969-8B21-2E803A8A69C8}" type="slidenum">
              <a:rPr lang="de-DE" smtClean="0"/>
              <a:t>40</a:t>
            </a:fld>
            <a:endParaRPr lang="de-DE" dirty="0"/>
          </a:p>
        </p:txBody>
      </p:sp>
      <p:sp>
        <p:nvSpPr>
          <p:cNvPr id="7" name="Rectangle: Rounded Corners 6">
            <a:extLst>
              <a:ext uri="{FF2B5EF4-FFF2-40B4-BE49-F238E27FC236}">
                <a16:creationId xmlns:a16="http://schemas.microsoft.com/office/drawing/2014/main" id="{393022C8-C1D9-4E75-98BB-96E95FF82270}"/>
              </a:ext>
            </a:extLst>
          </p:cNvPr>
          <p:cNvSpPr/>
          <p:nvPr/>
        </p:nvSpPr>
        <p:spPr>
          <a:xfrm>
            <a:off x="431515" y="2065106"/>
            <a:ext cx="3149885" cy="17877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B50450A0-646A-43A2-AEDC-0A1FC9A8D6F7}"/>
              </a:ext>
            </a:extLst>
          </p:cNvPr>
          <p:cNvSpPr/>
          <p:nvPr/>
        </p:nvSpPr>
        <p:spPr>
          <a:xfrm>
            <a:off x="4521057" y="2065106"/>
            <a:ext cx="3149885" cy="17877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D80B3090-F0F5-4EB5-A0BA-06C60CC918E5}"/>
              </a:ext>
            </a:extLst>
          </p:cNvPr>
          <p:cNvSpPr/>
          <p:nvPr/>
        </p:nvSpPr>
        <p:spPr>
          <a:xfrm>
            <a:off x="8774558" y="2065106"/>
            <a:ext cx="3149885" cy="17877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B36D315-CC51-4F8C-88D3-B5407906126B}"/>
              </a:ext>
            </a:extLst>
          </p:cNvPr>
          <p:cNvSpPr/>
          <p:nvPr/>
        </p:nvSpPr>
        <p:spPr>
          <a:xfrm>
            <a:off x="2466226" y="4259120"/>
            <a:ext cx="3149885" cy="17877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F60B9C5-9390-4EA8-A391-A7ED8C4751C3}"/>
              </a:ext>
            </a:extLst>
          </p:cNvPr>
          <p:cNvSpPr/>
          <p:nvPr/>
        </p:nvSpPr>
        <p:spPr>
          <a:xfrm>
            <a:off x="6832315" y="4337879"/>
            <a:ext cx="3149885" cy="17877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884BBFD-8193-4A9C-A5C9-2D26888ED043}"/>
              </a:ext>
            </a:extLst>
          </p:cNvPr>
          <p:cNvSpPr txBox="1"/>
          <p:nvPr/>
        </p:nvSpPr>
        <p:spPr>
          <a:xfrm>
            <a:off x="1173395" y="2149933"/>
            <a:ext cx="1325366" cy="461665"/>
          </a:xfrm>
          <a:prstGeom prst="rect">
            <a:avLst/>
          </a:prstGeom>
          <a:noFill/>
        </p:spPr>
        <p:txBody>
          <a:bodyPr wrap="square" rtlCol="0">
            <a:spAutoFit/>
          </a:bodyPr>
          <a:lstStyle/>
          <a:p>
            <a:pPr algn="ctr"/>
            <a:r>
              <a:rPr lang="en-US" sz="2400" dirty="0">
                <a:solidFill>
                  <a:schemeClr val="bg1"/>
                </a:solidFill>
              </a:rPr>
              <a:t>Specific</a:t>
            </a:r>
          </a:p>
        </p:txBody>
      </p:sp>
      <p:sp>
        <p:nvSpPr>
          <p:cNvPr id="13" name="TextBox 12">
            <a:extLst>
              <a:ext uri="{FF2B5EF4-FFF2-40B4-BE49-F238E27FC236}">
                <a16:creationId xmlns:a16="http://schemas.microsoft.com/office/drawing/2014/main" id="{376A694D-C087-4C68-9CEE-8A207B31D3CD}"/>
              </a:ext>
            </a:extLst>
          </p:cNvPr>
          <p:cNvSpPr txBox="1"/>
          <p:nvPr/>
        </p:nvSpPr>
        <p:spPr>
          <a:xfrm>
            <a:off x="5258655" y="2149933"/>
            <a:ext cx="1674687" cy="461665"/>
          </a:xfrm>
          <a:prstGeom prst="rect">
            <a:avLst/>
          </a:prstGeom>
          <a:noFill/>
        </p:spPr>
        <p:txBody>
          <a:bodyPr wrap="square" rtlCol="0">
            <a:spAutoFit/>
          </a:bodyPr>
          <a:lstStyle/>
          <a:p>
            <a:pPr algn="ctr"/>
            <a:r>
              <a:rPr lang="en-US" sz="2400" dirty="0">
                <a:solidFill>
                  <a:schemeClr val="bg1"/>
                </a:solidFill>
              </a:rPr>
              <a:t>Measurable</a:t>
            </a:r>
          </a:p>
        </p:txBody>
      </p:sp>
      <p:sp>
        <p:nvSpPr>
          <p:cNvPr id="14" name="TextBox 13">
            <a:extLst>
              <a:ext uri="{FF2B5EF4-FFF2-40B4-BE49-F238E27FC236}">
                <a16:creationId xmlns:a16="http://schemas.microsoft.com/office/drawing/2014/main" id="{39B87AC7-FCC8-484B-A071-D0FB4DF74479}"/>
              </a:ext>
            </a:extLst>
          </p:cNvPr>
          <p:cNvSpPr txBox="1"/>
          <p:nvPr/>
        </p:nvSpPr>
        <p:spPr>
          <a:xfrm>
            <a:off x="9433389" y="2149933"/>
            <a:ext cx="1920411" cy="461665"/>
          </a:xfrm>
          <a:prstGeom prst="rect">
            <a:avLst/>
          </a:prstGeom>
          <a:noFill/>
        </p:spPr>
        <p:txBody>
          <a:bodyPr wrap="square" rtlCol="0">
            <a:spAutoFit/>
          </a:bodyPr>
          <a:lstStyle/>
          <a:p>
            <a:pPr algn="ctr"/>
            <a:r>
              <a:rPr lang="en-US" sz="2400" dirty="0">
                <a:solidFill>
                  <a:schemeClr val="bg1"/>
                </a:solidFill>
              </a:rPr>
              <a:t>Achievable </a:t>
            </a:r>
          </a:p>
        </p:txBody>
      </p:sp>
      <p:sp>
        <p:nvSpPr>
          <p:cNvPr id="15" name="TextBox 14">
            <a:extLst>
              <a:ext uri="{FF2B5EF4-FFF2-40B4-BE49-F238E27FC236}">
                <a16:creationId xmlns:a16="http://schemas.microsoft.com/office/drawing/2014/main" id="{FADDE4CE-8AEA-4D84-9BB3-F8BB9B54E5EC}"/>
              </a:ext>
            </a:extLst>
          </p:cNvPr>
          <p:cNvSpPr txBox="1"/>
          <p:nvPr/>
        </p:nvSpPr>
        <p:spPr>
          <a:xfrm>
            <a:off x="3080962" y="4412082"/>
            <a:ext cx="1920411" cy="461665"/>
          </a:xfrm>
          <a:prstGeom prst="rect">
            <a:avLst/>
          </a:prstGeom>
          <a:noFill/>
        </p:spPr>
        <p:txBody>
          <a:bodyPr wrap="square" rtlCol="0">
            <a:spAutoFit/>
          </a:bodyPr>
          <a:lstStyle/>
          <a:p>
            <a:pPr algn="ctr"/>
            <a:r>
              <a:rPr lang="en-US" sz="2400" dirty="0">
                <a:solidFill>
                  <a:schemeClr val="bg1"/>
                </a:solidFill>
              </a:rPr>
              <a:t>Realistic</a:t>
            </a:r>
          </a:p>
        </p:txBody>
      </p:sp>
      <p:sp>
        <p:nvSpPr>
          <p:cNvPr id="16" name="TextBox 15">
            <a:extLst>
              <a:ext uri="{FF2B5EF4-FFF2-40B4-BE49-F238E27FC236}">
                <a16:creationId xmlns:a16="http://schemas.microsoft.com/office/drawing/2014/main" id="{62D40FDF-0CEC-4385-ACAD-768BC76F549E}"/>
              </a:ext>
            </a:extLst>
          </p:cNvPr>
          <p:cNvSpPr txBox="1"/>
          <p:nvPr/>
        </p:nvSpPr>
        <p:spPr>
          <a:xfrm>
            <a:off x="7512978" y="4412082"/>
            <a:ext cx="1920411" cy="461665"/>
          </a:xfrm>
          <a:prstGeom prst="rect">
            <a:avLst/>
          </a:prstGeom>
          <a:noFill/>
        </p:spPr>
        <p:txBody>
          <a:bodyPr wrap="square" rtlCol="0">
            <a:spAutoFit/>
          </a:bodyPr>
          <a:lstStyle/>
          <a:p>
            <a:pPr algn="ctr"/>
            <a:r>
              <a:rPr lang="en-US" sz="2400" dirty="0">
                <a:solidFill>
                  <a:schemeClr val="bg1"/>
                </a:solidFill>
              </a:rPr>
              <a:t>Time-bound</a:t>
            </a:r>
          </a:p>
        </p:txBody>
      </p:sp>
      <p:grpSp>
        <p:nvGrpSpPr>
          <p:cNvPr id="17" name="Gruppieren 9">
            <a:extLst>
              <a:ext uri="{FF2B5EF4-FFF2-40B4-BE49-F238E27FC236}">
                <a16:creationId xmlns:a16="http://schemas.microsoft.com/office/drawing/2014/main" id="{1274295D-2617-45C7-976C-8D95FB97DDFB}"/>
              </a:ext>
            </a:extLst>
          </p:cNvPr>
          <p:cNvGrpSpPr/>
          <p:nvPr/>
        </p:nvGrpSpPr>
        <p:grpSpPr>
          <a:xfrm>
            <a:off x="180673" y="287198"/>
            <a:ext cx="773484" cy="787680"/>
            <a:chOff x="135517" y="136525"/>
            <a:chExt cx="761950" cy="761950"/>
          </a:xfrm>
        </p:grpSpPr>
        <p:sp>
          <p:nvSpPr>
            <p:cNvPr id="18" name="Ellipse 12">
              <a:extLst>
                <a:ext uri="{FF2B5EF4-FFF2-40B4-BE49-F238E27FC236}">
                  <a16:creationId xmlns:a16="http://schemas.microsoft.com/office/drawing/2014/main" id="{7C09B073-A1E7-4D4D-85CF-47F548684AC1}"/>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Sprechblase: oval 13">
              <a:extLst>
                <a:ext uri="{FF2B5EF4-FFF2-40B4-BE49-F238E27FC236}">
                  <a16:creationId xmlns:a16="http://schemas.microsoft.com/office/drawing/2014/main" id="{8B949A74-05FF-4255-B3BF-276C338473F2}"/>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0" name="Rectangle 19">
            <a:extLst>
              <a:ext uri="{FF2B5EF4-FFF2-40B4-BE49-F238E27FC236}">
                <a16:creationId xmlns:a16="http://schemas.microsoft.com/office/drawing/2014/main" id="{BB78FF0A-B8D5-409F-A20F-9F2F55EA98E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1504084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B74F3-C9A0-48E3-9A3B-16B0FEAD676A}"/>
              </a:ext>
            </a:extLst>
          </p:cNvPr>
          <p:cNvSpPr>
            <a:spLocks noGrp="1"/>
          </p:cNvSpPr>
          <p:nvPr>
            <p:ph type="title"/>
          </p:nvPr>
        </p:nvSpPr>
        <p:spPr/>
        <p:txBody>
          <a:bodyPr/>
          <a:lstStyle/>
          <a:p>
            <a:r>
              <a:rPr lang="en-US" dirty="0"/>
              <a:t>Defining KPIs - examples</a:t>
            </a:r>
          </a:p>
        </p:txBody>
      </p:sp>
      <p:sp>
        <p:nvSpPr>
          <p:cNvPr id="3" name="Content Placeholder 2">
            <a:extLst>
              <a:ext uri="{FF2B5EF4-FFF2-40B4-BE49-F238E27FC236}">
                <a16:creationId xmlns:a16="http://schemas.microsoft.com/office/drawing/2014/main" id="{8FDCD1E3-0722-4D58-B35B-504E9170783A}"/>
              </a:ext>
            </a:extLst>
          </p:cNvPr>
          <p:cNvSpPr>
            <a:spLocks noGrp="1"/>
          </p:cNvSpPr>
          <p:nvPr>
            <p:ph idx="1"/>
          </p:nvPr>
        </p:nvSpPr>
        <p:spPr>
          <a:xfrm>
            <a:off x="838200" y="1890444"/>
            <a:ext cx="8881997" cy="4209732"/>
          </a:xfrm>
        </p:spPr>
        <p:txBody>
          <a:bodyPr>
            <a:normAutofit lnSpcReduction="10000"/>
          </a:bodyPr>
          <a:lstStyle/>
          <a:p>
            <a:pPr algn="l"/>
            <a:endParaRPr lang="en-US" sz="1800" b="0" i="0" u="none" strike="noStrike" baseline="0" dirty="0">
              <a:solidFill>
                <a:srgbClr val="000000"/>
              </a:solidFill>
            </a:endParaRPr>
          </a:p>
          <a:p>
            <a:pPr marL="285750" indent="-285750">
              <a:buFont typeface="Arial" panose="020B0604020202020204" pitchFamily="34" charset="0"/>
              <a:buChar char="•"/>
            </a:pPr>
            <a:r>
              <a:rPr lang="en-US" sz="1800" b="0" i="0" u="none" strike="noStrike" baseline="0" dirty="0">
                <a:solidFill>
                  <a:srgbClr val="000000"/>
                </a:solidFill>
              </a:rPr>
              <a:t>Number of companies participating in the energy collective </a:t>
            </a:r>
          </a:p>
          <a:p>
            <a:pPr marL="285750" indent="-285750">
              <a:buFont typeface="Arial" panose="020B0604020202020204" pitchFamily="34" charset="0"/>
              <a:buChar char="•"/>
            </a:pPr>
            <a:r>
              <a:rPr lang="en-US" sz="1800" b="0" i="0" u="none" strike="noStrike" baseline="0" dirty="0">
                <a:solidFill>
                  <a:srgbClr val="000000"/>
                </a:solidFill>
              </a:rPr>
              <a:t>Number of collective workshops organized </a:t>
            </a:r>
          </a:p>
          <a:p>
            <a:pPr marL="285750" indent="-285750">
              <a:buFont typeface="Arial" panose="020B0604020202020204" pitchFamily="34" charset="0"/>
              <a:buChar char="•"/>
            </a:pPr>
            <a:r>
              <a:rPr lang="en-US" sz="1800" b="0" i="0" u="none" strike="noStrike" baseline="0" dirty="0">
                <a:solidFill>
                  <a:srgbClr val="000000"/>
                </a:solidFill>
              </a:rPr>
              <a:t>Number of networking activities and number of participants </a:t>
            </a:r>
          </a:p>
          <a:p>
            <a:pPr marL="285750" indent="-285750">
              <a:buFont typeface="Arial" panose="020B0604020202020204" pitchFamily="34" charset="0"/>
              <a:buChar char="•"/>
            </a:pPr>
            <a:r>
              <a:rPr lang="en-US" sz="1800" b="0" i="0" u="none" strike="noStrike" baseline="0" dirty="0">
                <a:solidFill>
                  <a:srgbClr val="000000"/>
                </a:solidFill>
              </a:rPr>
              <a:t>Number of energy audits carried out/ planned </a:t>
            </a:r>
          </a:p>
          <a:p>
            <a:pPr marL="285750" indent="-285750">
              <a:buFont typeface="Arial" panose="020B0604020202020204" pitchFamily="34" charset="0"/>
              <a:buChar char="•"/>
            </a:pPr>
            <a:r>
              <a:rPr lang="en-US" sz="1800" b="0" i="0" u="none" strike="noStrike" baseline="0" dirty="0">
                <a:solidFill>
                  <a:srgbClr val="000000"/>
                </a:solidFill>
              </a:rPr>
              <a:t>Number of SMEs monitoring their energy consumption </a:t>
            </a:r>
          </a:p>
          <a:p>
            <a:pPr marL="285750" indent="-285750">
              <a:buFont typeface="Arial" panose="020B0604020202020204" pitchFamily="34" charset="0"/>
              <a:buChar char="•"/>
            </a:pPr>
            <a:r>
              <a:rPr lang="en-US" sz="1800" b="0" i="0" u="none" strike="noStrike" baseline="0" dirty="0">
                <a:solidFill>
                  <a:srgbClr val="000000"/>
                </a:solidFill>
              </a:rPr>
              <a:t>Number of energy efficiency measures implemented since the initiative started </a:t>
            </a:r>
          </a:p>
          <a:p>
            <a:pPr marL="285750" indent="-285750">
              <a:buFont typeface="Arial" panose="020B0604020202020204" pitchFamily="34" charset="0"/>
              <a:buChar char="•"/>
            </a:pPr>
            <a:r>
              <a:rPr lang="en-US" sz="1800" b="0" i="0" u="none" strike="noStrike" baseline="0" dirty="0">
                <a:solidFill>
                  <a:srgbClr val="000000"/>
                </a:solidFill>
              </a:rPr>
              <a:t>Number of SME helped with finding funding </a:t>
            </a:r>
          </a:p>
          <a:p>
            <a:pPr marL="285750" indent="-285750">
              <a:buFont typeface="Arial" panose="020B0604020202020204" pitchFamily="34" charset="0"/>
              <a:buChar char="•"/>
            </a:pPr>
            <a:r>
              <a:rPr lang="en-US" sz="1800" b="0" i="0" u="none" strike="noStrike" baseline="0" dirty="0">
                <a:solidFill>
                  <a:srgbClr val="000000"/>
                </a:solidFill>
              </a:rPr>
              <a:t>Total energy consumption of the energy collective </a:t>
            </a:r>
          </a:p>
          <a:p>
            <a:pPr marL="285750" indent="-285750">
              <a:buFont typeface="Arial" panose="020B0604020202020204" pitchFamily="34" charset="0"/>
              <a:buChar char="•"/>
            </a:pPr>
            <a:r>
              <a:rPr lang="en-US" sz="1800" b="0" i="0" u="none" strike="noStrike" baseline="0" dirty="0">
                <a:solidFill>
                  <a:srgbClr val="000000"/>
                </a:solidFill>
              </a:rPr>
              <a:t>kWh final/primary energy saved per year </a:t>
            </a:r>
          </a:p>
          <a:p>
            <a:pPr marL="285750" indent="-285750">
              <a:buFont typeface="Arial" panose="020B0604020202020204" pitchFamily="34" charset="0"/>
              <a:buChar char="•"/>
            </a:pPr>
            <a:r>
              <a:rPr lang="en-US" sz="1800" b="0" i="0" u="none" strike="noStrike" baseline="0" dirty="0">
                <a:solidFill>
                  <a:srgbClr val="000000"/>
                </a:solidFill>
              </a:rPr>
              <a:t>t CO</a:t>
            </a:r>
            <a:r>
              <a:rPr lang="en-US" sz="1800" b="0" i="0" u="none" strike="noStrike" baseline="-25000" dirty="0">
                <a:solidFill>
                  <a:srgbClr val="000000"/>
                </a:solidFill>
              </a:rPr>
              <a:t>2</a:t>
            </a:r>
            <a:r>
              <a:rPr lang="en-US" sz="1800" b="0" i="0" u="none" strike="noStrike" baseline="0" dirty="0">
                <a:solidFill>
                  <a:srgbClr val="000000"/>
                </a:solidFill>
              </a:rPr>
              <a:t>-eq emissions saved per year </a:t>
            </a:r>
          </a:p>
          <a:p>
            <a:endParaRPr lang="en-US" dirty="0"/>
          </a:p>
        </p:txBody>
      </p:sp>
      <p:sp>
        <p:nvSpPr>
          <p:cNvPr id="4" name="Date Placeholder 3">
            <a:extLst>
              <a:ext uri="{FF2B5EF4-FFF2-40B4-BE49-F238E27FC236}">
                <a16:creationId xmlns:a16="http://schemas.microsoft.com/office/drawing/2014/main" id="{C3DB3052-4A4E-41D9-B137-13BB1321383D}"/>
              </a:ext>
            </a:extLst>
          </p:cNvPr>
          <p:cNvSpPr>
            <a:spLocks noGrp="1"/>
          </p:cNvSpPr>
          <p:nvPr>
            <p:ph type="dt" sz="half" idx="10"/>
          </p:nvPr>
        </p:nvSpPr>
        <p:spPr/>
        <p:txBody>
          <a:bodyPr/>
          <a:lstStyle/>
          <a:p>
            <a:fld id="{62AE354D-5CA0-49FF-A561-DF7A7CC274EF}" type="datetime1">
              <a:rPr lang="en-GB" smtClean="0"/>
              <a:t>24/05/2022</a:t>
            </a:fld>
            <a:endParaRPr lang="de-DE"/>
          </a:p>
        </p:txBody>
      </p:sp>
      <p:sp>
        <p:nvSpPr>
          <p:cNvPr id="5" name="Slide Number Placeholder 4">
            <a:extLst>
              <a:ext uri="{FF2B5EF4-FFF2-40B4-BE49-F238E27FC236}">
                <a16:creationId xmlns:a16="http://schemas.microsoft.com/office/drawing/2014/main" id="{B5E6BF9D-B47F-4634-A4BF-4CC1A823315E}"/>
              </a:ext>
            </a:extLst>
          </p:cNvPr>
          <p:cNvSpPr>
            <a:spLocks noGrp="1"/>
          </p:cNvSpPr>
          <p:nvPr>
            <p:ph type="sldNum" sz="quarter" idx="11"/>
          </p:nvPr>
        </p:nvSpPr>
        <p:spPr/>
        <p:txBody>
          <a:bodyPr/>
          <a:lstStyle/>
          <a:p>
            <a:fld id="{CD13C9F6-DA1F-4969-8B21-2E803A8A69C8}" type="slidenum">
              <a:rPr lang="de-DE" smtClean="0"/>
              <a:t>41</a:t>
            </a:fld>
            <a:endParaRPr lang="de-DE" dirty="0"/>
          </a:p>
        </p:txBody>
      </p:sp>
      <p:sp>
        <p:nvSpPr>
          <p:cNvPr id="6" name="Rectangle 5">
            <a:extLst>
              <a:ext uri="{FF2B5EF4-FFF2-40B4-BE49-F238E27FC236}">
                <a16:creationId xmlns:a16="http://schemas.microsoft.com/office/drawing/2014/main" id="{3A38B9B4-5C5F-4170-BF60-D05BFF466FC5}"/>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963922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34BDB-8263-4D8C-AE7D-4798483E91A2}"/>
              </a:ext>
            </a:extLst>
          </p:cNvPr>
          <p:cNvSpPr>
            <a:spLocks noGrp="1"/>
          </p:cNvSpPr>
          <p:nvPr>
            <p:ph type="title"/>
          </p:nvPr>
        </p:nvSpPr>
        <p:spPr/>
        <p:txBody>
          <a:bodyPr/>
          <a:lstStyle/>
          <a:p>
            <a:r>
              <a:rPr lang="en-US" dirty="0"/>
              <a:t>Collecting data</a:t>
            </a:r>
          </a:p>
        </p:txBody>
      </p:sp>
      <p:sp>
        <p:nvSpPr>
          <p:cNvPr id="3" name="Content Placeholder 2">
            <a:extLst>
              <a:ext uri="{FF2B5EF4-FFF2-40B4-BE49-F238E27FC236}">
                <a16:creationId xmlns:a16="http://schemas.microsoft.com/office/drawing/2014/main" id="{E0A34EDE-80D7-4642-8A1E-CB2BBDCED5A4}"/>
              </a:ext>
            </a:extLst>
          </p:cNvPr>
          <p:cNvSpPr>
            <a:spLocks noGrp="1"/>
          </p:cNvSpPr>
          <p:nvPr>
            <p:ph idx="1"/>
          </p:nvPr>
        </p:nvSpPr>
        <p:spPr/>
        <p:txBody>
          <a:bodyPr/>
          <a:lstStyle/>
          <a:p>
            <a:pPr marL="457200" indent="-457200">
              <a:lnSpc>
                <a:spcPct val="150000"/>
              </a:lnSpc>
              <a:buFont typeface="Arial" panose="020B0604020202020204" pitchFamily="34" charset="0"/>
              <a:buChar char="•"/>
            </a:pPr>
            <a:r>
              <a:rPr lang="en-US" dirty="0"/>
              <a:t>Recruit the right team responsible for the collection</a:t>
            </a:r>
          </a:p>
          <a:p>
            <a:pPr marL="457200" indent="-457200">
              <a:lnSpc>
                <a:spcPct val="150000"/>
              </a:lnSpc>
              <a:buFont typeface="Arial" panose="020B0604020202020204" pitchFamily="34" charset="0"/>
              <a:buChar char="•"/>
            </a:pPr>
            <a:r>
              <a:rPr lang="en-US" dirty="0"/>
              <a:t>Find responsible in each member SME</a:t>
            </a:r>
          </a:p>
          <a:p>
            <a:pPr marL="457200" indent="-457200">
              <a:lnSpc>
                <a:spcPct val="150000"/>
              </a:lnSpc>
              <a:buFont typeface="Arial" panose="020B0604020202020204" pitchFamily="34" charset="0"/>
              <a:buChar char="•"/>
            </a:pPr>
            <a:r>
              <a:rPr lang="en-US" dirty="0"/>
              <a:t>Find the right tool </a:t>
            </a:r>
          </a:p>
          <a:p>
            <a:pPr marL="457200" indent="-457200">
              <a:lnSpc>
                <a:spcPct val="150000"/>
              </a:lnSpc>
              <a:buFont typeface="Arial" panose="020B0604020202020204" pitchFamily="34" charset="0"/>
              <a:buChar char="•"/>
            </a:pPr>
            <a:r>
              <a:rPr lang="en-US" dirty="0"/>
              <a:t>Train the team to use the tool</a:t>
            </a:r>
          </a:p>
          <a:p>
            <a:pPr marL="457200" indent="-457200">
              <a:lnSpc>
                <a:spcPct val="150000"/>
              </a:lnSpc>
              <a:buFont typeface="Arial" panose="020B0604020202020204" pitchFamily="34" charset="0"/>
              <a:buChar char="•"/>
            </a:pPr>
            <a:r>
              <a:rPr lang="en-US" dirty="0"/>
              <a:t>Do check-ups</a:t>
            </a:r>
          </a:p>
          <a:p>
            <a:pPr marL="457200" indent="-457200">
              <a:lnSpc>
                <a:spcPct val="150000"/>
              </a:lnSpc>
              <a:buFont typeface="Arial" panose="020B0604020202020204" pitchFamily="34" charset="0"/>
              <a:buChar char="•"/>
            </a:pPr>
            <a:endParaRPr lang="en-US" dirty="0"/>
          </a:p>
        </p:txBody>
      </p:sp>
      <p:sp>
        <p:nvSpPr>
          <p:cNvPr id="4" name="Date Placeholder 3">
            <a:extLst>
              <a:ext uri="{FF2B5EF4-FFF2-40B4-BE49-F238E27FC236}">
                <a16:creationId xmlns:a16="http://schemas.microsoft.com/office/drawing/2014/main" id="{BD1CB2A3-42C9-44E4-80B8-983E51FE9076}"/>
              </a:ext>
            </a:extLst>
          </p:cNvPr>
          <p:cNvSpPr>
            <a:spLocks noGrp="1"/>
          </p:cNvSpPr>
          <p:nvPr>
            <p:ph type="dt" sz="half" idx="10"/>
          </p:nvPr>
        </p:nvSpPr>
        <p:spPr/>
        <p:txBody>
          <a:bodyPr/>
          <a:lstStyle/>
          <a:p>
            <a:fld id="{FAC185E9-0E8E-4BAF-BAC4-607079D4E9A6}" type="datetime1">
              <a:rPr lang="en-GB" smtClean="0"/>
              <a:t>24/05/2022</a:t>
            </a:fld>
            <a:endParaRPr lang="de-DE"/>
          </a:p>
        </p:txBody>
      </p:sp>
      <p:sp>
        <p:nvSpPr>
          <p:cNvPr id="5" name="Slide Number Placeholder 4">
            <a:extLst>
              <a:ext uri="{FF2B5EF4-FFF2-40B4-BE49-F238E27FC236}">
                <a16:creationId xmlns:a16="http://schemas.microsoft.com/office/drawing/2014/main" id="{E48DE454-ACF7-4877-B64E-49722105E710}"/>
              </a:ext>
            </a:extLst>
          </p:cNvPr>
          <p:cNvSpPr>
            <a:spLocks noGrp="1"/>
          </p:cNvSpPr>
          <p:nvPr>
            <p:ph type="sldNum" sz="quarter" idx="11"/>
          </p:nvPr>
        </p:nvSpPr>
        <p:spPr/>
        <p:txBody>
          <a:bodyPr/>
          <a:lstStyle/>
          <a:p>
            <a:fld id="{CD13C9F6-DA1F-4969-8B21-2E803A8A69C8}" type="slidenum">
              <a:rPr lang="de-DE" smtClean="0"/>
              <a:t>42</a:t>
            </a:fld>
            <a:endParaRPr lang="de-DE" dirty="0"/>
          </a:p>
        </p:txBody>
      </p:sp>
      <p:sp>
        <p:nvSpPr>
          <p:cNvPr id="6" name="Rectangle 5">
            <a:extLst>
              <a:ext uri="{FF2B5EF4-FFF2-40B4-BE49-F238E27FC236}">
                <a16:creationId xmlns:a16="http://schemas.microsoft.com/office/drawing/2014/main" id="{F1F62171-8605-4978-8E8F-D84D3A22B759}"/>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6654031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C1A1062-0B74-4797-A545-A4BD78DC9381}"/>
              </a:ext>
            </a:extLst>
          </p:cNvPr>
          <p:cNvSpPr>
            <a:spLocks noGrp="1"/>
          </p:cNvSpPr>
          <p:nvPr>
            <p:ph type="title"/>
          </p:nvPr>
        </p:nvSpPr>
        <p:spPr/>
        <p:txBody>
          <a:bodyPr/>
          <a:lstStyle/>
          <a:p>
            <a:r>
              <a:rPr lang="en-US" dirty="0"/>
              <a:t>Verification and key take-aways</a:t>
            </a:r>
          </a:p>
        </p:txBody>
      </p:sp>
      <p:sp>
        <p:nvSpPr>
          <p:cNvPr id="4" name="Platshållare för datum 3">
            <a:extLst>
              <a:ext uri="{FF2B5EF4-FFF2-40B4-BE49-F238E27FC236}">
                <a16:creationId xmlns:a16="http://schemas.microsoft.com/office/drawing/2014/main" id="{DEF2EF7A-3013-49C1-9DFB-90FDD7F06826}"/>
              </a:ext>
            </a:extLst>
          </p:cNvPr>
          <p:cNvSpPr>
            <a:spLocks noGrp="1"/>
          </p:cNvSpPr>
          <p:nvPr>
            <p:ph type="dt" sz="half" idx="10"/>
          </p:nvPr>
        </p:nvSpPr>
        <p:spPr/>
        <p:txBody>
          <a:bodyPr/>
          <a:lstStyle/>
          <a:p>
            <a:fld id="{F7B35277-D11C-4CD9-86C3-534DC2EFE12D}" type="datetime1">
              <a:rPr lang="en-GB" smtClean="0"/>
              <a:t>24/05/2022</a:t>
            </a:fld>
            <a:endParaRPr lang="de-DE"/>
          </a:p>
        </p:txBody>
      </p:sp>
      <p:sp>
        <p:nvSpPr>
          <p:cNvPr id="5" name="Platshållare för bildnummer 4">
            <a:extLst>
              <a:ext uri="{FF2B5EF4-FFF2-40B4-BE49-F238E27FC236}">
                <a16:creationId xmlns:a16="http://schemas.microsoft.com/office/drawing/2014/main" id="{E4FE1A70-0A4E-4388-AB43-6C1875A8E7D1}"/>
              </a:ext>
            </a:extLst>
          </p:cNvPr>
          <p:cNvSpPr>
            <a:spLocks noGrp="1"/>
          </p:cNvSpPr>
          <p:nvPr>
            <p:ph type="sldNum" sz="quarter" idx="11"/>
          </p:nvPr>
        </p:nvSpPr>
        <p:spPr/>
        <p:txBody>
          <a:bodyPr/>
          <a:lstStyle/>
          <a:p>
            <a:fld id="{CD13C9F6-DA1F-4969-8B21-2E803A8A69C8}" type="slidenum">
              <a:rPr lang="de-DE" smtClean="0"/>
              <a:t>43</a:t>
            </a:fld>
            <a:endParaRPr lang="de-DE" dirty="0"/>
          </a:p>
        </p:txBody>
      </p:sp>
      <p:graphicFrame>
        <p:nvGraphicFramePr>
          <p:cNvPr id="15" name="Diagram 14">
            <a:extLst>
              <a:ext uri="{FF2B5EF4-FFF2-40B4-BE49-F238E27FC236}">
                <a16:creationId xmlns:a16="http://schemas.microsoft.com/office/drawing/2014/main" id="{99D7486C-E303-4637-B5EC-BE80FBFA665A}"/>
              </a:ext>
            </a:extLst>
          </p:cNvPr>
          <p:cNvGraphicFramePr/>
          <p:nvPr>
            <p:extLst>
              <p:ext uri="{D42A27DB-BD31-4B8C-83A1-F6EECF244321}">
                <p14:modId xmlns:p14="http://schemas.microsoft.com/office/powerpoint/2010/main" val="1791700511"/>
              </p:ext>
            </p:extLst>
          </p:nvPr>
        </p:nvGraphicFramePr>
        <p:xfrm>
          <a:off x="838200" y="1253017"/>
          <a:ext cx="10718800" cy="542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398FAD02-8BB7-457A-B24C-C7C190891029}"/>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308841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2D02C1-C7C0-4811-8E16-F62470F806C2}"/>
              </a:ext>
            </a:extLst>
          </p:cNvPr>
          <p:cNvSpPr>
            <a:spLocks noGrp="1"/>
          </p:cNvSpPr>
          <p:nvPr>
            <p:ph type="title"/>
          </p:nvPr>
        </p:nvSpPr>
        <p:spPr/>
        <p:txBody>
          <a:bodyPr/>
          <a:lstStyle/>
          <a:p>
            <a:r>
              <a:rPr lang="en-US" dirty="0"/>
              <a:t>Questions &amp; Feedback</a:t>
            </a:r>
          </a:p>
        </p:txBody>
      </p:sp>
      <p:sp>
        <p:nvSpPr>
          <p:cNvPr id="3" name="Textplatzhalter 2">
            <a:extLst>
              <a:ext uri="{FF2B5EF4-FFF2-40B4-BE49-F238E27FC236}">
                <a16:creationId xmlns:a16="http://schemas.microsoft.com/office/drawing/2014/main" id="{0857CF78-26BC-44C8-A9B6-AF6FBB5AA537}"/>
              </a:ext>
            </a:extLst>
          </p:cNvPr>
          <p:cNvSpPr>
            <a:spLocks noGrp="1"/>
          </p:cNvSpPr>
          <p:nvPr>
            <p:ph type="body" idx="1"/>
          </p:nvPr>
        </p:nvSpPr>
        <p:spPr/>
        <p:txBody>
          <a:bodyPr/>
          <a:lstStyle/>
          <a:p>
            <a:endParaRPr lang="de-DE"/>
          </a:p>
        </p:txBody>
      </p:sp>
      <p:sp>
        <p:nvSpPr>
          <p:cNvPr id="4" name="Datumsplatzhalter 3">
            <a:extLst>
              <a:ext uri="{FF2B5EF4-FFF2-40B4-BE49-F238E27FC236}">
                <a16:creationId xmlns:a16="http://schemas.microsoft.com/office/drawing/2014/main" id="{26C7B74A-C5AA-4929-B3B1-7002793FF4E6}"/>
              </a:ext>
            </a:extLst>
          </p:cNvPr>
          <p:cNvSpPr>
            <a:spLocks noGrp="1"/>
          </p:cNvSpPr>
          <p:nvPr>
            <p:ph type="dt" sz="half" idx="10"/>
          </p:nvPr>
        </p:nvSpPr>
        <p:spPr/>
        <p:txBody>
          <a:bodyPr/>
          <a:lstStyle/>
          <a:p>
            <a:fld id="{AB997BF2-AA56-435B-9776-9D42F2787F0B}" type="datetime1">
              <a:rPr lang="en-GB" smtClean="0"/>
              <a:t>24/05/2022</a:t>
            </a:fld>
            <a:endParaRPr lang="de-DE"/>
          </a:p>
        </p:txBody>
      </p:sp>
      <p:sp>
        <p:nvSpPr>
          <p:cNvPr id="5" name="Foliennummernplatzhalter 4">
            <a:extLst>
              <a:ext uri="{FF2B5EF4-FFF2-40B4-BE49-F238E27FC236}">
                <a16:creationId xmlns:a16="http://schemas.microsoft.com/office/drawing/2014/main" id="{F3B97727-C030-46CB-AD8D-5576B3B6763A}"/>
              </a:ext>
            </a:extLst>
          </p:cNvPr>
          <p:cNvSpPr>
            <a:spLocks noGrp="1"/>
          </p:cNvSpPr>
          <p:nvPr>
            <p:ph type="sldNum" sz="quarter" idx="11"/>
          </p:nvPr>
        </p:nvSpPr>
        <p:spPr/>
        <p:txBody>
          <a:bodyPr/>
          <a:lstStyle/>
          <a:p>
            <a:fld id="{CD13C9F6-DA1F-4969-8B21-2E803A8A69C8}" type="slidenum">
              <a:rPr lang="de-DE" smtClean="0"/>
              <a:t>44</a:t>
            </a:fld>
            <a:endParaRPr lang="de-DE" dirty="0"/>
          </a:p>
        </p:txBody>
      </p:sp>
      <p:sp>
        <p:nvSpPr>
          <p:cNvPr id="6" name="Rectangle 5">
            <a:extLst>
              <a:ext uri="{FF2B5EF4-FFF2-40B4-BE49-F238E27FC236}">
                <a16:creationId xmlns:a16="http://schemas.microsoft.com/office/drawing/2014/main" id="{755E2FC1-AE63-4114-BAAA-3F2EECF7645C}"/>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90368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a:xfrm>
            <a:off x="8604106" y="6339526"/>
            <a:ext cx="2743200" cy="365125"/>
          </a:xfrm>
        </p:spPr>
        <p:txBody>
          <a:bodyPr/>
          <a:lstStyle/>
          <a:p>
            <a:fld id="{CD13C9F6-DA1F-4969-8B21-2E803A8A69C8}" type="slidenum">
              <a:rPr lang="de-DE" smtClean="0"/>
              <a:t>45</a:t>
            </a:fld>
            <a:endParaRPr lang="de-DE" dirty="0"/>
          </a:p>
        </p:txBody>
      </p:sp>
      <p:pic>
        <p:nvPicPr>
          <p:cNvPr id="18" name="Grafik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252" y="1947772"/>
            <a:ext cx="3891516" cy="2994643"/>
          </a:xfrm>
          <a:prstGeom prst="rect">
            <a:avLst/>
          </a:prstGeom>
        </p:spPr>
      </p:pic>
      <p:sp>
        <p:nvSpPr>
          <p:cNvPr id="19" name="Textfeld 18"/>
          <p:cNvSpPr txBox="1"/>
          <p:nvPr/>
        </p:nvSpPr>
        <p:spPr>
          <a:xfrm>
            <a:off x="2875077" y="953131"/>
            <a:ext cx="5944850" cy="523220"/>
          </a:xfrm>
          <a:prstGeom prst="rect">
            <a:avLst/>
          </a:prstGeom>
          <a:noFill/>
        </p:spPr>
        <p:txBody>
          <a:bodyPr wrap="square" rtlCol="0">
            <a:spAutoFit/>
          </a:bodyPr>
          <a:lstStyle/>
          <a:p>
            <a:pPr algn="ctr"/>
            <a:r>
              <a:rPr lang="de-DE" sz="2800" dirty="0" err="1">
                <a:latin typeface="Noto Sans" panose="020B0502040504020204" pitchFamily="34" charset="0"/>
                <a:ea typeface="Noto Sans" panose="020B0502040504020204" pitchFamily="34" charset="0"/>
                <a:cs typeface="Noto Sans" panose="020B0502040504020204" pitchFamily="34" charset="0"/>
              </a:rPr>
              <a:t>Thanks</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for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your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attention</a:t>
            </a:r>
            <a:r>
              <a:rPr lang="de-DE" sz="2800" dirty="0">
                <a:latin typeface="Noto Sans" panose="020B0502040504020204" pitchFamily="34" charset="0"/>
                <a:ea typeface="Noto Sans" panose="020B0502040504020204" pitchFamily="34" charset="0"/>
                <a:cs typeface="Noto Sans" panose="020B0502040504020204" pitchFamily="34" charset="0"/>
              </a:rPr>
              <a:t>!</a:t>
            </a:r>
          </a:p>
        </p:txBody>
      </p:sp>
      <p:sp>
        <p:nvSpPr>
          <p:cNvPr id="22" name="Datumsplatzhalter 3"/>
          <p:cNvSpPr>
            <a:spLocks noGrp="1"/>
          </p:cNvSpPr>
          <p:nvPr>
            <p:ph type="dt" sz="half" idx="10"/>
          </p:nvPr>
        </p:nvSpPr>
        <p:spPr>
          <a:xfrm>
            <a:off x="838200" y="6356350"/>
            <a:ext cx="2743200" cy="365125"/>
          </a:xfrm>
        </p:spPr>
        <p:txBody>
          <a:bodyPr/>
          <a:lstStyle/>
          <a:p>
            <a:fld id="{5E80E9C7-7F17-4BEA-82F9-520F5AACB9EE}" type="datetime1">
              <a:rPr lang="en-GB" smtClean="0"/>
              <a:t>24/05/2022</a:t>
            </a:fld>
            <a:endParaRPr lang="de-DE"/>
          </a:p>
        </p:txBody>
      </p:sp>
      <p:pic>
        <p:nvPicPr>
          <p:cNvPr id="23" name="Immagine 2"/>
          <p:cNvPicPr/>
          <p:nvPr/>
        </p:nvPicPr>
        <p:blipFill>
          <a:blip r:embed="rId4">
            <a:extLst>
              <a:ext uri="{28A0092B-C50C-407E-A947-70E740481C1C}">
                <a14:useLocalDpi xmlns:a14="http://schemas.microsoft.com/office/drawing/2010/main" val="0"/>
              </a:ext>
            </a:extLst>
          </a:blip>
          <a:srcRect/>
          <a:stretch>
            <a:fillRect/>
          </a:stretch>
        </p:blipFill>
        <p:spPr bwMode="auto">
          <a:xfrm>
            <a:off x="10186520" y="5643825"/>
            <a:ext cx="463100" cy="546600"/>
          </a:xfrm>
          <a:prstGeom prst="rect">
            <a:avLst/>
          </a:prstGeom>
          <a:noFill/>
          <a:ln>
            <a:noFill/>
          </a:ln>
        </p:spPr>
      </p:pic>
      <p:pic>
        <p:nvPicPr>
          <p:cNvPr id="25" name="Afbeelding 16" descr="cidimage002.png@01D4FECE.D63D32C0"/>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11266902" y="5674435"/>
            <a:ext cx="414671" cy="401685"/>
          </a:xfrm>
          <a:prstGeom prst="rect">
            <a:avLst/>
          </a:prstGeom>
          <a:noFill/>
          <a:ln>
            <a:noFill/>
          </a:ln>
        </p:spPr>
      </p:pic>
      <p:pic>
        <p:nvPicPr>
          <p:cNvPr id="26" name="Picture 1"/>
          <p:cNvPicPr/>
          <p:nvPr/>
        </p:nvPicPr>
        <p:blipFill rotWithShape="1">
          <a:blip r:embed="rId7" cstate="print">
            <a:extLst>
              <a:ext uri="{28A0092B-C50C-407E-A947-70E740481C1C}">
                <a14:useLocalDpi xmlns:a14="http://schemas.microsoft.com/office/drawing/2010/main" val="0"/>
              </a:ext>
            </a:extLst>
          </a:blip>
          <a:srcRect t="8773" b="16666"/>
          <a:stretch/>
        </p:blipFill>
        <p:spPr bwMode="auto">
          <a:xfrm>
            <a:off x="5016416" y="5675446"/>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6101" y="5662227"/>
            <a:ext cx="447505" cy="439814"/>
          </a:xfrm>
          <a:prstGeom prst="rect">
            <a:avLst/>
          </a:prstGeom>
          <a:noFill/>
          <a:ln>
            <a:noFill/>
          </a:ln>
        </p:spPr>
      </p:pic>
      <p:pic>
        <p:nvPicPr>
          <p:cNvPr id="28" name="Picture 24"/>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3002" y="5772902"/>
            <a:ext cx="520986" cy="240621"/>
          </a:xfrm>
          <a:prstGeom prst="rect">
            <a:avLst/>
          </a:prstGeom>
          <a:noFill/>
          <a:ln>
            <a:noFill/>
          </a:ln>
        </p:spPr>
      </p:pic>
      <p:pic>
        <p:nvPicPr>
          <p:cNvPr id="29" name="Picture 27" descr="header_E"/>
          <p:cNvPicPr/>
          <p:nvPr/>
        </p:nvPicPr>
        <p:blipFill>
          <a:blip r:embed="rId10" cstate="print">
            <a:extLst>
              <a:ext uri="{28A0092B-C50C-407E-A947-70E740481C1C}">
                <a14:useLocalDpi xmlns:a14="http://schemas.microsoft.com/office/drawing/2010/main" val="0"/>
              </a:ext>
            </a:extLst>
          </a:blip>
          <a:srcRect l="31882" r="31726"/>
          <a:stretch>
            <a:fillRect/>
          </a:stretch>
        </p:blipFill>
        <p:spPr bwMode="auto">
          <a:xfrm>
            <a:off x="8719343" y="5698491"/>
            <a:ext cx="786800" cy="367285"/>
          </a:xfrm>
          <a:prstGeom prst="rect">
            <a:avLst/>
          </a:prstGeom>
          <a:noFill/>
        </p:spPr>
      </p:pic>
      <p:pic>
        <p:nvPicPr>
          <p:cNvPr id="30" name="Immagine 2"/>
          <p:cNvPicPr/>
          <p:nvPr/>
        </p:nvPicPr>
        <p:blipFill>
          <a:blip r:embed="rId11" cstate="print">
            <a:extLst>
              <a:ext uri="{28A0092B-C50C-407E-A947-70E740481C1C}">
                <a14:useLocalDpi xmlns:a14="http://schemas.microsoft.com/office/drawing/2010/main" val="0"/>
              </a:ext>
            </a:extLst>
          </a:blip>
          <a:stretch>
            <a:fillRect/>
          </a:stretch>
        </p:blipFill>
        <p:spPr>
          <a:xfrm>
            <a:off x="3157236" y="5776812"/>
            <a:ext cx="722915" cy="271360"/>
          </a:xfrm>
          <a:prstGeom prst="rect">
            <a:avLst/>
          </a:prstGeom>
        </p:spPr>
      </p:pic>
      <p:pic>
        <p:nvPicPr>
          <p:cNvPr id="31" name="Grafik 30" descr="R:\PR\01_Unternehmenskommunikation\12_Corporate_Design\02_Logo\bea_logo_black_font\bea_logo_black_font_c4_transp.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4472" y="5789582"/>
            <a:ext cx="517496" cy="288447"/>
          </a:xfrm>
          <a:prstGeom prst="rect">
            <a:avLst/>
          </a:prstGeom>
          <a:noFill/>
          <a:ln>
            <a:noFill/>
          </a:ln>
        </p:spPr>
      </p:pic>
      <p:pic>
        <p:nvPicPr>
          <p:cNvPr id="32" name="Bildobjekt 2"/>
          <p:cNvPicPr/>
          <p:nvPr/>
        </p:nvPicPr>
        <p:blipFill>
          <a:blip r:embed="rId13" cstate="print">
            <a:extLst>
              <a:ext uri="{28A0092B-C50C-407E-A947-70E740481C1C}">
                <a14:useLocalDpi xmlns:a14="http://schemas.microsoft.com/office/drawing/2010/main" val="0"/>
              </a:ext>
            </a:extLst>
          </a:blip>
          <a:stretch>
            <a:fillRect/>
          </a:stretch>
        </p:blipFill>
        <p:spPr>
          <a:xfrm>
            <a:off x="1901797" y="5721421"/>
            <a:ext cx="919086" cy="354787"/>
          </a:xfrm>
          <a:prstGeom prst="rect">
            <a:avLst/>
          </a:prstGeom>
        </p:spPr>
      </p:pic>
      <p:pic>
        <p:nvPicPr>
          <p:cNvPr id="33" name="Picture 25" descr="https://365tno.sharepoint.com/sites/intranet/Organisation/CS/Marketing_Communications/Externe-profilering/Logos/426_1_TNO_ifl_zwart.png"/>
          <p:cNvPicPr/>
          <p:nvPr/>
        </p:nvPicPr>
        <p:blipFill rotWithShape="1">
          <a:blip r:embed="rId14" cstate="print">
            <a:extLst>
              <a:ext uri="{28A0092B-C50C-407E-A947-70E740481C1C}">
                <a14:useLocalDpi xmlns:a14="http://schemas.microsoft.com/office/drawing/2010/main" val="0"/>
              </a:ext>
            </a:extLst>
          </a:blip>
          <a:srcRect l="7704" t="16984" r="4714" b="21687"/>
          <a:stretch/>
        </p:blipFill>
        <p:spPr bwMode="auto">
          <a:xfrm>
            <a:off x="549536" y="5806262"/>
            <a:ext cx="1015908" cy="17139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94C96C24-8124-401F-833F-4879DCBC60B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373119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BD49709-2A96-4189-8F25-603B8A31DB9F}"/>
              </a:ext>
            </a:extLst>
          </p:cNvPr>
          <p:cNvSpPr>
            <a:spLocks noGrp="1"/>
          </p:cNvSpPr>
          <p:nvPr>
            <p:ph type="title"/>
          </p:nvPr>
        </p:nvSpPr>
        <p:spPr/>
        <p:txBody>
          <a:bodyPr/>
          <a:lstStyle/>
          <a:p>
            <a:r>
              <a:rPr lang="en-US" dirty="0"/>
              <a:t>Main source of information</a:t>
            </a:r>
          </a:p>
        </p:txBody>
      </p:sp>
      <p:sp>
        <p:nvSpPr>
          <p:cNvPr id="4" name="Platshållare för text 3">
            <a:extLst>
              <a:ext uri="{FF2B5EF4-FFF2-40B4-BE49-F238E27FC236}">
                <a16:creationId xmlns:a16="http://schemas.microsoft.com/office/drawing/2014/main" id="{FF415D5E-BD1A-4D5E-AA2A-E89C1474E6BB}"/>
              </a:ext>
            </a:extLst>
          </p:cNvPr>
          <p:cNvSpPr>
            <a:spLocks noGrp="1"/>
          </p:cNvSpPr>
          <p:nvPr>
            <p:ph type="body" sz="half" idx="2"/>
          </p:nvPr>
        </p:nvSpPr>
        <p:spPr>
          <a:xfrm>
            <a:off x="839788" y="2057400"/>
            <a:ext cx="4030163" cy="3811588"/>
          </a:xfrm>
        </p:spPr>
        <p:txBody>
          <a:bodyPr>
            <a:noAutofit/>
          </a:bodyPr>
          <a:lstStyle/>
          <a:p>
            <a:r>
              <a:rPr lang="en-US" sz="2000" dirty="0"/>
              <a:t>The handbook describing the GEAR@SME methodology is the main source of information in this training, especially for the lectures.</a:t>
            </a:r>
          </a:p>
          <a:p>
            <a:r>
              <a:rPr lang="en-US" sz="2000" dirty="0"/>
              <a:t>The handbook is extensive and the training will guide you through the most important parts on an overall level as well as give you details in certain areas.</a:t>
            </a:r>
          </a:p>
          <a:p>
            <a:r>
              <a:rPr lang="en-US" sz="2000" dirty="0"/>
              <a:t>Examples and exercises will put the information into context.</a:t>
            </a:r>
          </a:p>
        </p:txBody>
      </p:sp>
      <p:sp>
        <p:nvSpPr>
          <p:cNvPr id="5" name="Platshållare för datum 4">
            <a:extLst>
              <a:ext uri="{FF2B5EF4-FFF2-40B4-BE49-F238E27FC236}">
                <a16:creationId xmlns:a16="http://schemas.microsoft.com/office/drawing/2014/main" id="{8A5DE279-F471-49E2-A6E9-B233218534A6}"/>
              </a:ext>
            </a:extLst>
          </p:cNvPr>
          <p:cNvSpPr>
            <a:spLocks noGrp="1"/>
          </p:cNvSpPr>
          <p:nvPr>
            <p:ph type="dt" sz="half" idx="10"/>
          </p:nvPr>
        </p:nvSpPr>
        <p:spPr/>
        <p:txBody>
          <a:bodyPr/>
          <a:lstStyle/>
          <a:p>
            <a:fld id="{FFB33DF6-CD44-46AE-98FE-9E8B68124A5D}" type="datetime1">
              <a:rPr lang="en-GB" smtClean="0"/>
              <a:t>24/05/2022</a:t>
            </a:fld>
            <a:endParaRPr lang="de-DE"/>
          </a:p>
        </p:txBody>
      </p:sp>
      <p:sp>
        <p:nvSpPr>
          <p:cNvPr id="6" name="Platshållare för bildnummer 5">
            <a:extLst>
              <a:ext uri="{FF2B5EF4-FFF2-40B4-BE49-F238E27FC236}">
                <a16:creationId xmlns:a16="http://schemas.microsoft.com/office/drawing/2014/main" id="{D780B02F-377B-40AE-84DC-1757B7B8892B}"/>
              </a:ext>
            </a:extLst>
          </p:cNvPr>
          <p:cNvSpPr>
            <a:spLocks noGrp="1"/>
          </p:cNvSpPr>
          <p:nvPr>
            <p:ph type="sldNum" sz="quarter" idx="11"/>
          </p:nvPr>
        </p:nvSpPr>
        <p:spPr/>
        <p:txBody>
          <a:bodyPr/>
          <a:lstStyle/>
          <a:p>
            <a:fld id="{CD13C9F6-DA1F-4969-8B21-2E803A8A69C8}" type="slidenum">
              <a:rPr lang="de-DE" smtClean="0"/>
              <a:t>46</a:t>
            </a:fld>
            <a:endParaRPr lang="de-DE" dirty="0"/>
          </a:p>
        </p:txBody>
      </p:sp>
      <p:pic>
        <p:nvPicPr>
          <p:cNvPr id="7" name="Platshållare för innehåll 8">
            <a:extLst>
              <a:ext uri="{FF2B5EF4-FFF2-40B4-BE49-F238E27FC236}">
                <a16:creationId xmlns:a16="http://schemas.microsoft.com/office/drawing/2014/main" id="{BB093CB1-ACB9-42EA-8C6B-ABAA0B0D0F71}"/>
              </a:ext>
            </a:extLst>
          </p:cNvPr>
          <p:cNvPicPr>
            <a:picLocks noGrp="1" noChangeAspect="1"/>
          </p:cNvPicPr>
          <p:nvPr>
            <p:ph idx="1"/>
          </p:nvPr>
        </p:nvPicPr>
        <p:blipFill rotWithShape="1">
          <a:blip r:embed="rId3"/>
          <a:srcRect l="21747" t="12157" r="22915" b="7206"/>
          <a:stretch/>
        </p:blipFill>
        <p:spPr>
          <a:xfrm>
            <a:off x="5183187" y="1035216"/>
            <a:ext cx="6758643" cy="5232019"/>
          </a:xfrm>
        </p:spPr>
      </p:pic>
      <p:sp>
        <p:nvSpPr>
          <p:cNvPr id="8" name="Rectangle 7">
            <a:extLst>
              <a:ext uri="{FF2B5EF4-FFF2-40B4-BE49-F238E27FC236}">
                <a16:creationId xmlns:a16="http://schemas.microsoft.com/office/drawing/2014/main" id="{314D9A71-65F1-4D48-BA33-6F5649B6B0F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7259344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391185" y="493111"/>
            <a:ext cx="10515600" cy="572608"/>
          </a:xfrm>
        </p:spPr>
        <p:txBody>
          <a:bodyPr/>
          <a:lstStyle/>
          <a:p>
            <a:r>
              <a:rPr lang="en-US" dirty="0"/>
              <a:t>Example: Barriers for microgeneration in SMEs</a:t>
            </a:r>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27556D9E-0D82-48C8-B4CA-BF137CF2F9EA}"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47</a:t>
            </a:fld>
            <a:endParaRPr lang="de-DE" dirty="0"/>
          </a:p>
        </p:txBody>
      </p:sp>
      <p:graphicFrame>
        <p:nvGraphicFramePr>
          <p:cNvPr id="3" name="Diagram 2">
            <a:extLst>
              <a:ext uri="{FF2B5EF4-FFF2-40B4-BE49-F238E27FC236}">
                <a16:creationId xmlns:a16="http://schemas.microsoft.com/office/drawing/2014/main" id="{16903082-27CB-4CE9-9767-7E354CD44A22}"/>
              </a:ext>
            </a:extLst>
          </p:cNvPr>
          <p:cNvGraphicFramePr/>
          <p:nvPr>
            <p:extLst>
              <p:ext uri="{D42A27DB-BD31-4B8C-83A1-F6EECF244321}">
                <p14:modId xmlns:p14="http://schemas.microsoft.com/office/powerpoint/2010/main" val="3165543821"/>
              </p:ext>
            </p:extLst>
          </p:nvPr>
        </p:nvGraphicFramePr>
        <p:xfrm>
          <a:off x="3238794" y="2408767"/>
          <a:ext cx="4820382" cy="37715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3F2786D1-C15C-40E1-9FF0-34766565690F}"/>
              </a:ext>
            </a:extLst>
          </p:cNvPr>
          <p:cNvSpPr txBox="1"/>
          <p:nvPr/>
        </p:nvSpPr>
        <p:spPr>
          <a:xfrm>
            <a:off x="3437561" y="1237602"/>
            <a:ext cx="1941815" cy="584775"/>
          </a:xfrm>
          <a:prstGeom prst="rect">
            <a:avLst/>
          </a:prstGeom>
          <a:noFill/>
          <a:ln w="28575">
            <a:solidFill>
              <a:srgbClr val="8DC63F"/>
            </a:solidFill>
            <a:prstDash val="sysDash"/>
          </a:ln>
        </p:spPr>
        <p:txBody>
          <a:bodyPr wrap="square" rtlCol="0">
            <a:spAutoFit/>
          </a:bodyPr>
          <a:lstStyle/>
          <a:p>
            <a:pPr algn="ctr"/>
            <a:r>
              <a:rPr lang="en-US" sz="1600" dirty="0"/>
              <a:t>Technical Feasibility (Suitability)</a:t>
            </a:r>
          </a:p>
        </p:txBody>
      </p:sp>
      <p:sp>
        <p:nvSpPr>
          <p:cNvPr id="9" name="TextBox 8">
            <a:extLst>
              <a:ext uri="{FF2B5EF4-FFF2-40B4-BE49-F238E27FC236}">
                <a16:creationId xmlns:a16="http://schemas.microsoft.com/office/drawing/2014/main" id="{BF9EA4F3-BB69-4E13-A69E-0B7A54B9AC8C}"/>
              </a:ext>
            </a:extLst>
          </p:cNvPr>
          <p:cNvSpPr txBox="1"/>
          <p:nvPr/>
        </p:nvSpPr>
        <p:spPr>
          <a:xfrm>
            <a:off x="5714055" y="1204785"/>
            <a:ext cx="2455523" cy="584775"/>
          </a:xfrm>
          <a:prstGeom prst="rect">
            <a:avLst/>
          </a:prstGeom>
          <a:noFill/>
          <a:ln w="28575">
            <a:solidFill>
              <a:srgbClr val="8DC63F"/>
            </a:solidFill>
            <a:prstDash val="sysDash"/>
          </a:ln>
        </p:spPr>
        <p:txBody>
          <a:bodyPr wrap="square" rtlCol="0">
            <a:spAutoFit/>
          </a:bodyPr>
          <a:lstStyle/>
          <a:p>
            <a:pPr algn="ctr"/>
            <a:r>
              <a:rPr lang="en-US" sz="1600" dirty="0"/>
              <a:t>Shared Building Complexities</a:t>
            </a:r>
          </a:p>
        </p:txBody>
      </p:sp>
      <p:sp>
        <p:nvSpPr>
          <p:cNvPr id="10" name="TextBox 9">
            <a:extLst>
              <a:ext uri="{FF2B5EF4-FFF2-40B4-BE49-F238E27FC236}">
                <a16:creationId xmlns:a16="http://schemas.microsoft.com/office/drawing/2014/main" id="{ABCD89EA-E1EB-4F69-862E-5B01F01F7723}"/>
              </a:ext>
            </a:extLst>
          </p:cNvPr>
          <p:cNvSpPr txBox="1"/>
          <p:nvPr/>
        </p:nvSpPr>
        <p:spPr>
          <a:xfrm>
            <a:off x="6275708" y="1929886"/>
            <a:ext cx="2455523" cy="338554"/>
          </a:xfrm>
          <a:prstGeom prst="rect">
            <a:avLst/>
          </a:prstGeom>
          <a:noFill/>
          <a:ln w="28575">
            <a:solidFill>
              <a:srgbClr val="8DC63F"/>
            </a:solidFill>
            <a:prstDash val="sysDash"/>
          </a:ln>
        </p:spPr>
        <p:txBody>
          <a:bodyPr wrap="square" rtlCol="0">
            <a:spAutoFit/>
          </a:bodyPr>
          <a:lstStyle/>
          <a:p>
            <a:pPr algn="ctr"/>
            <a:r>
              <a:rPr lang="en-US" sz="1600" dirty="0"/>
              <a:t>Planning permission</a:t>
            </a:r>
          </a:p>
        </p:txBody>
      </p:sp>
      <p:sp>
        <p:nvSpPr>
          <p:cNvPr id="11" name="TextBox 10">
            <a:extLst>
              <a:ext uri="{FF2B5EF4-FFF2-40B4-BE49-F238E27FC236}">
                <a16:creationId xmlns:a16="http://schemas.microsoft.com/office/drawing/2014/main" id="{91DB9D85-F171-454A-BB1A-1D3D0DE4580C}"/>
              </a:ext>
            </a:extLst>
          </p:cNvPr>
          <p:cNvSpPr txBox="1"/>
          <p:nvPr/>
        </p:nvSpPr>
        <p:spPr>
          <a:xfrm>
            <a:off x="6667028" y="2489059"/>
            <a:ext cx="2455523" cy="338554"/>
          </a:xfrm>
          <a:prstGeom prst="rect">
            <a:avLst/>
          </a:prstGeom>
          <a:noFill/>
          <a:ln w="28575">
            <a:solidFill>
              <a:srgbClr val="8DC63F"/>
            </a:solidFill>
            <a:prstDash val="sysDash"/>
          </a:ln>
        </p:spPr>
        <p:txBody>
          <a:bodyPr wrap="square" rtlCol="0">
            <a:spAutoFit/>
          </a:bodyPr>
          <a:lstStyle/>
          <a:p>
            <a:pPr algn="ctr"/>
            <a:r>
              <a:rPr lang="en-US" sz="1600" dirty="0"/>
              <a:t>Split incentives</a:t>
            </a:r>
          </a:p>
        </p:txBody>
      </p:sp>
      <p:sp>
        <p:nvSpPr>
          <p:cNvPr id="12" name="TextBox 11">
            <a:extLst>
              <a:ext uri="{FF2B5EF4-FFF2-40B4-BE49-F238E27FC236}">
                <a16:creationId xmlns:a16="http://schemas.microsoft.com/office/drawing/2014/main" id="{6DEE81FF-852E-411F-A878-96352495DDB3}"/>
              </a:ext>
            </a:extLst>
          </p:cNvPr>
          <p:cNvSpPr txBox="1"/>
          <p:nvPr/>
        </p:nvSpPr>
        <p:spPr>
          <a:xfrm>
            <a:off x="2540151" y="1922669"/>
            <a:ext cx="2455523" cy="338554"/>
          </a:xfrm>
          <a:prstGeom prst="rect">
            <a:avLst/>
          </a:prstGeom>
          <a:noFill/>
          <a:ln w="28575">
            <a:solidFill>
              <a:srgbClr val="8DC63F"/>
            </a:solidFill>
            <a:prstDash val="sysDash"/>
          </a:ln>
        </p:spPr>
        <p:txBody>
          <a:bodyPr wrap="square" rtlCol="0">
            <a:spAutoFit/>
          </a:bodyPr>
          <a:lstStyle/>
          <a:p>
            <a:pPr algn="ctr"/>
            <a:r>
              <a:rPr lang="en-US" sz="1600" dirty="0"/>
              <a:t>Split incentives</a:t>
            </a:r>
          </a:p>
        </p:txBody>
      </p:sp>
      <p:sp>
        <p:nvSpPr>
          <p:cNvPr id="13" name="TextBox 12">
            <a:extLst>
              <a:ext uri="{FF2B5EF4-FFF2-40B4-BE49-F238E27FC236}">
                <a16:creationId xmlns:a16="http://schemas.microsoft.com/office/drawing/2014/main" id="{66C5446F-EAB3-498D-969D-7FB371598E08}"/>
              </a:ext>
            </a:extLst>
          </p:cNvPr>
          <p:cNvSpPr txBox="1"/>
          <p:nvPr/>
        </p:nvSpPr>
        <p:spPr>
          <a:xfrm>
            <a:off x="1981065" y="2365949"/>
            <a:ext cx="2455523" cy="584775"/>
          </a:xfrm>
          <a:prstGeom prst="rect">
            <a:avLst/>
          </a:prstGeom>
          <a:noFill/>
          <a:ln w="28575">
            <a:solidFill>
              <a:srgbClr val="8DC63F"/>
            </a:solidFill>
            <a:prstDash val="sysDash"/>
          </a:ln>
        </p:spPr>
        <p:txBody>
          <a:bodyPr wrap="square" rtlCol="0">
            <a:spAutoFit/>
          </a:bodyPr>
          <a:lstStyle/>
          <a:p>
            <a:pPr algn="ctr"/>
            <a:r>
              <a:rPr lang="en-US" sz="1600" dirty="0"/>
              <a:t>Length of building occupancy</a:t>
            </a:r>
          </a:p>
        </p:txBody>
      </p:sp>
      <p:sp>
        <p:nvSpPr>
          <p:cNvPr id="14" name="TextBox 13">
            <a:extLst>
              <a:ext uri="{FF2B5EF4-FFF2-40B4-BE49-F238E27FC236}">
                <a16:creationId xmlns:a16="http://schemas.microsoft.com/office/drawing/2014/main" id="{B4C70A6D-0E25-485C-8195-FE09B7785FF3}"/>
              </a:ext>
            </a:extLst>
          </p:cNvPr>
          <p:cNvSpPr txBox="1"/>
          <p:nvPr/>
        </p:nvSpPr>
        <p:spPr>
          <a:xfrm>
            <a:off x="8089143" y="3657762"/>
            <a:ext cx="2455523" cy="338554"/>
          </a:xfrm>
          <a:prstGeom prst="rect">
            <a:avLst/>
          </a:prstGeom>
          <a:noFill/>
          <a:ln w="28575">
            <a:solidFill>
              <a:srgbClr val="8DC63F"/>
            </a:solidFill>
            <a:prstDash val="sysDash"/>
          </a:ln>
        </p:spPr>
        <p:txBody>
          <a:bodyPr wrap="square" rtlCol="0">
            <a:spAutoFit/>
          </a:bodyPr>
          <a:lstStyle/>
          <a:p>
            <a:pPr algn="ctr"/>
            <a:r>
              <a:rPr lang="en-US" sz="1600" dirty="0"/>
              <a:t>Political will</a:t>
            </a:r>
          </a:p>
        </p:txBody>
      </p:sp>
      <p:sp>
        <p:nvSpPr>
          <p:cNvPr id="15" name="TextBox 14">
            <a:extLst>
              <a:ext uri="{FF2B5EF4-FFF2-40B4-BE49-F238E27FC236}">
                <a16:creationId xmlns:a16="http://schemas.microsoft.com/office/drawing/2014/main" id="{F6319762-6839-4BDC-AF73-75CCC7A5CAAC}"/>
              </a:ext>
            </a:extLst>
          </p:cNvPr>
          <p:cNvSpPr txBox="1"/>
          <p:nvPr/>
        </p:nvSpPr>
        <p:spPr>
          <a:xfrm>
            <a:off x="8418771" y="4235728"/>
            <a:ext cx="2455523" cy="338554"/>
          </a:xfrm>
          <a:prstGeom prst="rect">
            <a:avLst/>
          </a:prstGeom>
          <a:noFill/>
          <a:ln w="28575">
            <a:solidFill>
              <a:srgbClr val="8DC63F"/>
            </a:solidFill>
            <a:prstDash val="sysDash"/>
          </a:ln>
        </p:spPr>
        <p:txBody>
          <a:bodyPr wrap="square" rtlCol="0">
            <a:spAutoFit/>
          </a:bodyPr>
          <a:lstStyle/>
          <a:p>
            <a:pPr algn="ctr"/>
            <a:r>
              <a:rPr lang="en-US" sz="1600" dirty="0"/>
              <a:t>Installer issues</a:t>
            </a:r>
          </a:p>
        </p:txBody>
      </p:sp>
      <p:sp>
        <p:nvSpPr>
          <p:cNvPr id="16" name="TextBox 15">
            <a:extLst>
              <a:ext uri="{FF2B5EF4-FFF2-40B4-BE49-F238E27FC236}">
                <a16:creationId xmlns:a16="http://schemas.microsoft.com/office/drawing/2014/main" id="{D8BB0931-90A1-4E81-9267-859A0A7E63B6}"/>
              </a:ext>
            </a:extLst>
          </p:cNvPr>
          <p:cNvSpPr txBox="1"/>
          <p:nvPr/>
        </p:nvSpPr>
        <p:spPr>
          <a:xfrm>
            <a:off x="8059176" y="4880434"/>
            <a:ext cx="2455523" cy="338554"/>
          </a:xfrm>
          <a:prstGeom prst="rect">
            <a:avLst/>
          </a:prstGeom>
          <a:noFill/>
          <a:ln w="28575">
            <a:solidFill>
              <a:srgbClr val="8DC63F"/>
            </a:solidFill>
            <a:prstDash val="sysDash"/>
          </a:ln>
        </p:spPr>
        <p:txBody>
          <a:bodyPr wrap="square" rtlCol="0">
            <a:spAutoFit/>
          </a:bodyPr>
          <a:lstStyle/>
          <a:p>
            <a:pPr algn="ctr"/>
            <a:r>
              <a:rPr lang="en-US" sz="1600" dirty="0"/>
              <a:t>Lack of clear information</a:t>
            </a:r>
          </a:p>
        </p:txBody>
      </p:sp>
      <p:sp>
        <p:nvSpPr>
          <p:cNvPr id="17" name="TextBox 16">
            <a:extLst>
              <a:ext uri="{FF2B5EF4-FFF2-40B4-BE49-F238E27FC236}">
                <a16:creationId xmlns:a16="http://schemas.microsoft.com/office/drawing/2014/main" id="{FEB987B6-9F80-438A-B43F-7937A1808A4E}"/>
              </a:ext>
            </a:extLst>
          </p:cNvPr>
          <p:cNvSpPr txBox="1"/>
          <p:nvPr/>
        </p:nvSpPr>
        <p:spPr>
          <a:xfrm>
            <a:off x="6860396" y="5905746"/>
            <a:ext cx="1368041" cy="584775"/>
          </a:xfrm>
          <a:prstGeom prst="rect">
            <a:avLst/>
          </a:prstGeom>
          <a:noFill/>
          <a:ln w="28575">
            <a:solidFill>
              <a:srgbClr val="8DC63F"/>
            </a:solidFill>
            <a:prstDash val="sysDash"/>
          </a:ln>
        </p:spPr>
        <p:txBody>
          <a:bodyPr wrap="square" rtlCol="0">
            <a:spAutoFit/>
          </a:bodyPr>
          <a:lstStyle/>
          <a:p>
            <a:pPr algn="ctr"/>
            <a:r>
              <a:rPr lang="en-US" sz="1600" dirty="0"/>
              <a:t>Lack of awareness</a:t>
            </a:r>
          </a:p>
        </p:txBody>
      </p:sp>
      <p:sp>
        <p:nvSpPr>
          <p:cNvPr id="18" name="TextBox 17">
            <a:extLst>
              <a:ext uri="{FF2B5EF4-FFF2-40B4-BE49-F238E27FC236}">
                <a16:creationId xmlns:a16="http://schemas.microsoft.com/office/drawing/2014/main" id="{A26982F9-2718-4C5C-85AD-DCFA9CEC2B2B}"/>
              </a:ext>
            </a:extLst>
          </p:cNvPr>
          <p:cNvSpPr txBox="1"/>
          <p:nvPr/>
        </p:nvSpPr>
        <p:spPr>
          <a:xfrm>
            <a:off x="4308253" y="6506330"/>
            <a:ext cx="2455523" cy="338554"/>
          </a:xfrm>
          <a:prstGeom prst="rect">
            <a:avLst/>
          </a:prstGeom>
          <a:noFill/>
          <a:ln w="28575">
            <a:solidFill>
              <a:srgbClr val="8DC63F"/>
            </a:solidFill>
            <a:prstDash val="sysDash"/>
          </a:ln>
        </p:spPr>
        <p:txBody>
          <a:bodyPr wrap="square" rtlCol="0">
            <a:spAutoFit/>
          </a:bodyPr>
          <a:lstStyle/>
          <a:p>
            <a:pPr algn="ctr"/>
            <a:r>
              <a:rPr lang="en-US" sz="1600" dirty="0"/>
              <a:t>Change in culture</a:t>
            </a:r>
          </a:p>
        </p:txBody>
      </p:sp>
      <p:sp>
        <p:nvSpPr>
          <p:cNvPr id="19" name="TextBox 18">
            <a:extLst>
              <a:ext uri="{FF2B5EF4-FFF2-40B4-BE49-F238E27FC236}">
                <a16:creationId xmlns:a16="http://schemas.microsoft.com/office/drawing/2014/main" id="{2FC11F92-F9D9-41E0-8909-F29646EA1CF6}"/>
              </a:ext>
            </a:extLst>
          </p:cNvPr>
          <p:cNvSpPr txBox="1"/>
          <p:nvPr/>
        </p:nvSpPr>
        <p:spPr>
          <a:xfrm>
            <a:off x="3060516" y="5810945"/>
            <a:ext cx="1260224" cy="584775"/>
          </a:xfrm>
          <a:prstGeom prst="rect">
            <a:avLst/>
          </a:prstGeom>
          <a:noFill/>
          <a:ln w="28575">
            <a:solidFill>
              <a:srgbClr val="8DC63F"/>
            </a:solidFill>
            <a:prstDash val="sysDash"/>
          </a:ln>
        </p:spPr>
        <p:txBody>
          <a:bodyPr wrap="square" rtlCol="0">
            <a:spAutoFit/>
          </a:bodyPr>
          <a:lstStyle/>
          <a:p>
            <a:pPr algn="ctr"/>
            <a:r>
              <a:rPr lang="en-US" sz="1600" dirty="0"/>
              <a:t>Internal conflict </a:t>
            </a:r>
          </a:p>
        </p:txBody>
      </p:sp>
      <p:sp>
        <p:nvSpPr>
          <p:cNvPr id="20" name="TextBox 19">
            <a:extLst>
              <a:ext uri="{FF2B5EF4-FFF2-40B4-BE49-F238E27FC236}">
                <a16:creationId xmlns:a16="http://schemas.microsoft.com/office/drawing/2014/main" id="{C2E2A499-AEB2-41E9-9743-35B5376FF974}"/>
              </a:ext>
            </a:extLst>
          </p:cNvPr>
          <p:cNvSpPr txBox="1"/>
          <p:nvPr/>
        </p:nvSpPr>
        <p:spPr>
          <a:xfrm>
            <a:off x="1167942" y="3476296"/>
            <a:ext cx="1979354" cy="338554"/>
          </a:xfrm>
          <a:prstGeom prst="rect">
            <a:avLst/>
          </a:prstGeom>
          <a:noFill/>
          <a:ln w="28575">
            <a:solidFill>
              <a:srgbClr val="8DC63F"/>
            </a:solidFill>
            <a:prstDash val="sysDash"/>
          </a:ln>
        </p:spPr>
        <p:txBody>
          <a:bodyPr wrap="square" rtlCol="0">
            <a:spAutoFit/>
          </a:bodyPr>
          <a:lstStyle/>
          <a:p>
            <a:pPr algn="ctr"/>
            <a:r>
              <a:rPr lang="en-US" sz="1600" dirty="0"/>
              <a:t>Low feed-in tariffs</a:t>
            </a:r>
          </a:p>
        </p:txBody>
      </p:sp>
      <p:sp>
        <p:nvSpPr>
          <p:cNvPr id="21" name="TextBox 20">
            <a:extLst>
              <a:ext uri="{FF2B5EF4-FFF2-40B4-BE49-F238E27FC236}">
                <a16:creationId xmlns:a16="http://schemas.microsoft.com/office/drawing/2014/main" id="{50ED2DA6-C147-4034-8920-D6341FFE3EEF}"/>
              </a:ext>
            </a:extLst>
          </p:cNvPr>
          <p:cNvSpPr txBox="1"/>
          <p:nvPr/>
        </p:nvSpPr>
        <p:spPr>
          <a:xfrm>
            <a:off x="271535" y="4021195"/>
            <a:ext cx="1903884" cy="338554"/>
          </a:xfrm>
          <a:prstGeom prst="rect">
            <a:avLst/>
          </a:prstGeom>
          <a:noFill/>
          <a:ln w="28575">
            <a:solidFill>
              <a:srgbClr val="8DC63F"/>
            </a:solidFill>
            <a:prstDash val="sysDash"/>
          </a:ln>
        </p:spPr>
        <p:txBody>
          <a:bodyPr wrap="square" rtlCol="0">
            <a:spAutoFit/>
          </a:bodyPr>
          <a:lstStyle/>
          <a:p>
            <a:pPr algn="ctr"/>
            <a:r>
              <a:rPr lang="en-US" sz="1600" dirty="0"/>
              <a:t>Initial costs</a:t>
            </a:r>
          </a:p>
        </p:txBody>
      </p:sp>
      <p:sp>
        <p:nvSpPr>
          <p:cNvPr id="24" name="TextBox 23">
            <a:extLst>
              <a:ext uri="{FF2B5EF4-FFF2-40B4-BE49-F238E27FC236}">
                <a16:creationId xmlns:a16="http://schemas.microsoft.com/office/drawing/2014/main" id="{2FC18B75-3182-49B0-9CFF-8728811A160B}"/>
              </a:ext>
            </a:extLst>
          </p:cNvPr>
          <p:cNvSpPr txBox="1"/>
          <p:nvPr/>
        </p:nvSpPr>
        <p:spPr>
          <a:xfrm>
            <a:off x="271535" y="4556430"/>
            <a:ext cx="1903884" cy="338554"/>
          </a:xfrm>
          <a:prstGeom prst="rect">
            <a:avLst/>
          </a:prstGeom>
          <a:noFill/>
          <a:ln w="28575">
            <a:solidFill>
              <a:srgbClr val="8DC63F"/>
            </a:solidFill>
            <a:prstDash val="sysDash"/>
          </a:ln>
        </p:spPr>
        <p:txBody>
          <a:bodyPr wrap="square" rtlCol="0">
            <a:spAutoFit/>
          </a:bodyPr>
          <a:lstStyle/>
          <a:p>
            <a:pPr algn="ctr"/>
            <a:r>
              <a:rPr lang="en-US" sz="1600" dirty="0"/>
              <a:t>Accessing grants</a:t>
            </a:r>
          </a:p>
        </p:txBody>
      </p:sp>
      <p:sp>
        <p:nvSpPr>
          <p:cNvPr id="25" name="TextBox 24">
            <a:extLst>
              <a:ext uri="{FF2B5EF4-FFF2-40B4-BE49-F238E27FC236}">
                <a16:creationId xmlns:a16="http://schemas.microsoft.com/office/drawing/2014/main" id="{81B91312-B744-468D-A3BF-5186254F3CFB}"/>
              </a:ext>
            </a:extLst>
          </p:cNvPr>
          <p:cNvSpPr txBox="1"/>
          <p:nvPr/>
        </p:nvSpPr>
        <p:spPr>
          <a:xfrm>
            <a:off x="1261212" y="5062807"/>
            <a:ext cx="1903884" cy="584775"/>
          </a:xfrm>
          <a:prstGeom prst="rect">
            <a:avLst/>
          </a:prstGeom>
          <a:noFill/>
          <a:ln w="28575">
            <a:solidFill>
              <a:srgbClr val="8DC63F"/>
            </a:solidFill>
            <a:prstDash val="sysDash"/>
          </a:ln>
        </p:spPr>
        <p:txBody>
          <a:bodyPr wrap="square" rtlCol="0">
            <a:spAutoFit/>
          </a:bodyPr>
          <a:lstStyle/>
          <a:p>
            <a:pPr algn="ctr"/>
            <a:r>
              <a:rPr lang="en-US" sz="1600" dirty="0"/>
              <a:t>Long Payback periods</a:t>
            </a:r>
          </a:p>
        </p:txBody>
      </p:sp>
      <p:sp>
        <p:nvSpPr>
          <p:cNvPr id="7" name="Arrow: Right 6">
            <a:extLst>
              <a:ext uri="{FF2B5EF4-FFF2-40B4-BE49-F238E27FC236}">
                <a16:creationId xmlns:a16="http://schemas.microsoft.com/office/drawing/2014/main" id="{116E84F0-BD20-42E5-8C03-FA26B260C554}"/>
              </a:ext>
            </a:extLst>
          </p:cNvPr>
          <p:cNvSpPr/>
          <p:nvPr/>
        </p:nvSpPr>
        <p:spPr>
          <a:xfrm rot="2213327">
            <a:off x="4611958" y="2467076"/>
            <a:ext cx="324829" cy="213251"/>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D43F5229-8A14-4C13-9010-7F38B2750763}"/>
              </a:ext>
            </a:extLst>
          </p:cNvPr>
          <p:cNvSpPr/>
          <p:nvPr/>
        </p:nvSpPr>
        <p:spPr>
          <a:xfrm rot="5400000">
            <a:off x="5333266" y="1989317"/>
            <a:ext cx="434523" cy="219691"/>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Right 26">
            <a:extLst>
              <a:ext uri="{FF2B5EF4-FFF2-40B4-BE49-F238E27FC236}">
                <a16:creationId xmlns:a16="http://schemas.microsoft.com/office/drawing/2014/main" id="{A09A2FC9-9AE4-4118-91B4-2FDF3BF61FA1}"/>
              </a:ext>
            </a:extLst>
          </p:cNvPr>
          <p:cNvSpPr/>
          <p:nvPr/>
        </p:nvSpPr>
        <p:spPr>
          <a:xfrm rot="8334259">
            <a:off x="6315509" y="2414365"/>
            <a:ext cx="324829" cy="213251"/>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4EE43C14-795D-48BD-90E8-BD902C6371F3}"/>
              </a:ext>
            </a:extLst>
          </p:cNvPr>
          <p:cNvSpPr/>
          <p:nvPr/>
        </p:nvSpPr>
        <p:spPr>
          <a:xfrm rot="8334259">
            <a:off x="7612778" y="3606552"/>
            <a:ext cx="324829" cy="213251"/>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0BCB4E19-E4A1-4B86-946E-5E8D66F0D4A7}"/>
              </a:ext>
            </a:extLst>
          </p:cNvPr>
          <p:cNvSpPr/>
          <p:nvPr/>
        </p:nvSpPr>
        <p:spPr>
          <a:xfrm rot="10800000">
            <a:off x="7812907" y="4250074"/>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883F34C2-C1E8-44BD-86DF-9671A43B750E}"/>
              </a:ext>
            </a:extLst>
          </p:cNvPr>
          <p:cNvSpPr/>
          <p:nvPr/>
        </p:nvSpPr>
        <p:spPr>
          <a:xfrm rot="13502069">
            <a:off x="7485009" y="4933826"/>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C3DA22B5-F2D2-4CC1-927D-016982B377CC}"/>
              </a:ext>
            </a:extLst>
          </p:cNvPr>
          <p:cNvSpPr/>
          <p:nvPr/>
        </p:nvSpPr>
        <p:spPr>
          <a:xfrm rot="19754741">
            <a:off x="4462120" y="5747637"/>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A9CD15EF-9B95-4AA8-BE25-1FA1A6AC6159}"/>
              </a:ext>
            </a:extLst>
          </p:cNvPr>
          <p:cNvSpPr/>
          <p:nvPr/>
        </p:nvSpPr>
        <p:spPr>
          <a:xfrm rot="12962753">
            <a:off x="6389299" y="5738660"/>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3B6353A8-2175-407D-9597-5D5D41FC2A3D}"/>
              </a:ext>
            </a:extLst>
          </p:cNvPr>
          <p:cNvSpPr/>
          <p:nvPr/>
        </p:nvSpPr>
        <p:spPr>
          <a:xfrm rot="16200000">
            <a:off x="5524472" y="6206135"/>
            <a:ext cx="197585" cy="181586"/>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078EC7FC-DDA4-4B78-8CCF-0588E966AE51}"/>
              </a:ext>
            </a:extLst>
          </p:cNvPr>
          <p:cNvSpPr/>
          <p:nvPr/>
        </p:nvSpPr>
        <p:spPr>
          <a:xfrm rot="1596213">
            <a:off x="3351426" y="3533827"/>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a:extLst>
              <a:ext uri="{FF2B5EF4-FFF2-40B4-BE49-F238E27FC236}">
                <a16:creationId xmlns:a16="http://schemas.microsoft.com/office/drawing/2014/main" id="{11E91196-B351-437F-A496-212CFF7EC5D8}"/>
              </a:ext>
            </a:extLst>
          </p:cNvPr>
          <p:cNvSpPr/>
          <p:nvPr/>
        </p:nvSpPr>
        <p:spPr>
          <a:xfrm>
            <a:off x="2458260" y="4271516"/>
            <a:ext cx="670840" cy="232574"/>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Right 41">
            <a:extLst>
              <a:ext uri="{FF2B5EF4-FFF2-40B4-BE49-F238E27FC236}">
                <a16:creationId xmlns:a16="http://schemas.microsoft.com/office/drawing/2014/main" id="{E9AA7AA2-1DE9-44E7-81DF-12D9991A96B0}"/>
              </a:ext>
            </a:extLst>
          </p:cNvPr>
          <p:cNvSpPr/>
          <p:nvPr/>
        </p:nvSpPr>
        <p:spPr>
          <a:xfrm rot="18821969">
            <a:off x="3250598" y="4829046"/>
            <a:ext cx="384970" cy="231769"/>
          </a:xfrm>
          <a:prstGeom prst="rightArrow">
            <a:avLst/>
          </a:prstGeom>
          <a:solidFill>
            <a:srgbClr val="8DC63F"/>
          </a:solidFill>
          <a:ln>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B5120617-710B-4363-B3C8-36CC4C3F07E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2914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4" grpId="0" animBg="1"/>
      <p:bldP spid="25" grpId="0" animBg="1"/>
      <p:bldP spid="7" grpId="0" animBg="1"/>
      <p:bldP spid="26" grpId="0" animBg="1"/>
      <p:bldP spid="27" grpId="0" animBg="1"/>
      <p:bldP spid="30" grpId="0" animBg="1"/>
      <p:bldP spid="33" grpId="0" animBg="1"/>
      <p:bldP spid="34" grpId="0" animBg="1"/>
      <p:bldP spid="35" grpId="0" animBg="1"/>
      <p:bldP spid="36" grpId="0" animBg="1"/>
      <p:bldP spid="37" grpId="0" animBg="1"/>
      <p:bldP spid="38" grpId="0" animBg="1"/>
      <p:bldP spid="39" grpId="0" animBg="1"/>
      <p:bldP spid="4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A7030-7C2E-436B-9F82-8F5A442F63AC}"/>
              </a:ext>
            </a:extLst>
          </p:cNvPr>
          <p:cNvSpPr>
            <a:spLocks noGrp="1"/>
          </p:cNvSpPr>
          <p:nvPr>
            <p:ph type="title"/>
          </p:nvPr>
        </p:nvSpPr>
        <p:spPr>
          <a:xfrm>
            <a:off x="308927" y="453591"/>
            <a:ext cx="10515600" cy="572608"/>
          </a:xfrm>
        </p:spPr>
        <p:txBody>
          <a:bodyPr/>
          <a:lstStyle/>
          <a:p>
            <a:r>
              <a:rPr lang="en-US" dirty="0"/>
              <a:t>Example: Drivers for microgeneration in SMEs</a:t>
            </a:r>
          </a:p>
        </p:txBody>
      </p:sp>
      <p:graphicFrame>
        <p:nvGraphicFramePr>
          <p:cNvPr id="6" name="Content Placeholder 5">
            <a:extLst>
              <a:ext uri="{FF2B5EF4-FFF2-40B4-BE49-F238E27FC236}">
                <a16:creationId xmlns:a16="http://schemas.microsoft.com/office/drawing/2014/main" id="{7C4456BC-E9DC-4D78-9654-0A79CD9D6B47}"/>
              </a:ext>
            </a:extLst>
          </p:cNvPr>
          <p:cNvGraphicFramePr>
            <a:graphicFrameLocks noGrp="1"/>
          </p:cNvGraphicFramePr>
          <p:nvPr>
            <p:ph idx="1"/>
            <p:extLst>
              <p:ext uri="{D42A27DB-BD31-4B8C-83A1-F6EECF244321}">
                <p14:modId xmlns:p14="http://schemas.microsoft.com/office/powerpoint/2010/main" val="2072304354"/>
              </p:ext>
            </p:extLst>
          </p:nvPr>
        </p:nvGraphicFramePr>
        <p:xfrm>
          <a:off x="2112196" y="2133686"/>
          <a:ext cx="8408542" cy="41299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a:extLst>
              <a:ext uri="{FF2B5EF4-FFF2-40B4-BE49-F238E27FC236}">
                <a16:creationId xmlns:a16="http://schemas.microsoft.com/office/drawing/2014/main" id="{05E2B383-D6F6-4E79-A935-F86E83B16A07}"/>
              </a:ext>
            </a:extLst>
          </p:cNvPr>
          <p:cNvSpPr>
            <a:spLocks noGrp="1"/>
          </p:cNvSpPr>
          <p:nvPr>
            <p:ph type="dt" sz="half" idx="10"/>
          </p:nvPr>
        </p:nvSpPr>
        <p:spPr/>
        <p:txBody>
          <a:bodyPr/>
          <a:lstStyle/>
          <a:p>
            <a:fld id="{21285251-8F8E-426C-9CC9-E8A183E6F6F5}" type="datetime1">
              <a:rPr lang="en-GB" smtClean="0"/>
              <a:t>24/05/2022</a:t>
            </a:fld>
            <a:endParaRPr lang="de-DE"/>
          </a:p>
        </p:txBody>
      </p:sp>
      <p:sp>
        <p:nvSpPr>
          <p:cNvPr id="5" name="Slide Number Placeholder 4">
            <a:extLst>
              <a:ext uri="{FF2B5EF4-FFF2-40B4-BE49-F238E27FC236}">
                <a16:creationId xmlns:a16="http://schemas.microsoft.com/office/drawing/2014/main" id="{8AC4C4AB-9ACD-4BD1-B104-F913B9535BA0}"/>
              </a:ext>
            </a:extLst>
          </p:cNvPr>
          <p:cNvSpPr>
            <a:spLocks noGrp="1"/>
          </p:cNvSpPr>
          <p:nvPr>
            <p:ph type="sldNum" sz="quarter" idx="11"/>
          </p:nvPr>
        </p:nvSpPr>
        <p:spPr/>
        <p:txBody>
          <a:bodyPr/>
          <a:lstStyle/>
          <a:p>
            <a:fld id="{CD13C9F6-DA1F-4969-8B21-2E803A8A69C8}" type="slidenum">
              <a:rPr lang="de-DE" smtClean="0"/>
              <a:t>48</a:t>
            </a:fld>
            <a:endParaRPr lang="de-DE" dirty="0"/>
          </a:p>
        </p:txBody>
      </p:sp>
      <p:sp>
        <p:nvSpPr>
          <p:cNvPr id="7" name="TextBox 6">
            <a:extLst>
              <a:ext uri="{FF2B5EF4-FFF2-40B4-BE49-F238E27FC236}">
                <a16:creationId xmlns:a16="http://schemas.microsoft.com/office/drawing/2014/main" id="{350CAB4D-BE47-40E4-84BF-8F70DD9584FB}"/>
              </a:ext>
            </a:extLst>
          </p:cNvPr>
          <p:cNvSpPr txBox="1"/>
          <p:nvPr/>
        </p:nvSpPr>
        <p:spPr>
          <a:xfrm>
            <a:off x="4341686" y="1099082"/>
            <a:ext cx="1432391" cy="584775"/>
          </a:xfrm>
          <a:prstGeom prst="rect">
            <a:avLst/>
          </a:prstGeom>
          <a:noFill/>
          <a:ln w="28575">
            <a:solidFill>
              <a:srgbClr val="034EA8"/>
            </a:solidFill>
            <a:prstDash val="sysDash"/>
          </a:ln>
        </p:spPr>
        <p:txBody>
          <a:bodyPr wrap="square" rtlCol="0">
            <a:spAutoFit/>
          </a:bodyPr>
          <a:lstStyle/>
          <a:p>
            <a:pPr algn="ctr"/>
            <a:r>
              <a:rPr lang="en-US" sz="1600" dirty="0"/>
              <a:t>Environmental Reasons</a:t>
            </a:r>
          </a:p>
        </p:txBody>
      </p:sp>
      <p:sp>
        <p:nvSpPr>
          <p:cNvPr id="8" name="Arrow: Right 7">
            <a:extLst>
              <a:ext uri="{FF2B5EF4-FFF2-40B4-BE49-F238E27FC236}">
                <a16:creationId xmlns:a16="http://schemas.microsoft.com/office/drawing/2014/main" id="{B227192E-4170-45D7-BCFE-F5135942AF3B}"/>
              </a:ext>
            </a:extLst>
          </p:cNvPr>
          <p:cNvSpPr/>
          <p:nvPr/>
        </p:nvSpPr>
        <p:spPr>
          <a:xfrm rot="2434589">
            <a:off x="5077087" y="1922406"/>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9F5009B-C7E3-4090-976A-6B9021273162}"/>
              </a:ext>
            </a:extLst>
          </p:cNvPr>
          <p:cNvSpPr txBox="1"/>
          <p:nvPr/>
        </p:nvSpPr>
        <p:spPr>
          <a:xfrm>
            <a:off x="5928277" y="1087282"/>
            <a:ext cx="1432391" cy="584775"/>
          </a:xfrm>
          <a:prstGeom prst="rect">
            <a:avLst/>
          </a:prstGeom>
          <a:noFill/>
          <a:ln w="28575">
            <a:solidFill>
              <a:srgbClr val="034EA8"/>
            </a:solidFill>
            <a:prstDash val="sysDash"/>
          </a:ln>
        </p:spPr>
        <p:txBody>
          <a:bodyPr wrap="square" rtlCol="0">
            <a:spAutoFit/>
          </a:bodyPr>
          <a:lstStyle/>
          <a:p>
            <a:pPr algn="ctr"/>
            <a:r>
              <a:rPr lang="en-US" sz="1600" dirty="0"/>
              <a:t>Social Responsibility</a:t>
            </a:r>
          </a:p>
        </p:txBody>
      </p:sp>
      <p:sp>
        <p:nvSpPr>
          <p:cNvPr id="10" name="TextBox 9">
            <a:extLst>
              <a:ext uri="{FF2B5EF4-FFF2-40B4-BE49-F238E27FC236}">
                <a16:creationId xmlns:a16="http://schemas.microsoft.com/office/drawing/2014/main" id="{720EEF4F-DB1F-47C2-9241-F7712EA42A20}"/>
              </a:ext>
            </a:extLst>
          </p:cNvPr>
          <p:cNvSpPr txBox="1"/>
          <p:nvPr/>
        </p:nvSpPr>
        <p:spPr>
          <a:xfrm>
            <a:off x="7508311" y="1540639"/>
            <a:ext cx="1432391" cy="584775"/>
          </a:xfrm>
          <a:prstGeom prst="rect">
            <a:avLst/>
          </a:prstGeom>
          <a:noFill/>
          <a:ln w="28575">
            <a:solidFill>
              <a:srgbClr val="034EA8"/>
            </a:solidFill>
            <a:prstDash val="sysDash"/>
          </a:ln>
        </p:spPr>
        <p:txBody>
          <a:bodyPr wrap="square" rtlCol="0">
            <a:spAutoFit/>
          </a:bodyPr>
          <a:lstStyle/>
          <a:p>
            <a:pPr algn="ctr"/>
            <a:r>
              <a:rPr lang="en-US" sz="1600" dirty="0"/>
              <a:t>Effect on local community</a:t>
            </a:r>
          </a:p>
        </p:txBody>
      </p:sp>
      <p:sp>
        <p:nvSpPr>
          <p:cNvPr id="11" name="TextBox 10">
            <a:extLst>
              <a:ext uri="{FF2B5EF4-FFF2-40B4-BE49-F238E27FC236}">
                <a16:creationId xmlns:a16="http://schemas.microsoft.com/office/drawing/2014/main" id="{522A9504-48DF-49EA-9C71-22978A7B2955}"/>
              </a:ext>
            </a:extLst>
          </p:cNvPr>
          <p:cNvSpPr txBox="1"/>
          <p:nvPr/>
        </p:nvSpPr>
        <p:spPr>
          <a:xfrm>
            <a:off x="7514868" y="1083853"/>
            <a:ext cx="1432391" cy="338554"/>
          </a:xfrm>
          <a:prstGeom prst="rect">
            <a:avLst/>
          </a:prstGeom>
          <a:noFill/>
          <a:ln w="28575">
            <a:solidFill>
              <a:srgbClr val="034EA8"/>
            </a:solidFill>
            <a:prstDash val="sysDash"/>
          </a:ln>
        </p:spPr>
        <p:txBody>
          <a:bodyPr wrap="square" rtlCol="0">
            <a:spAutoFit/>
          </a:bodyPr>
          <a:lstStyle/>
          <a:p>
            <a:pPr algn="ctr"/>
            <a:r>
              <a:rPr lang="en-US" sz="1600" dirty="0"/>
              <a:t>Education</a:t>
            </a:r>
          </a:p>
        </p:txBody>
      </p:sp>
      <p:sp>
        <p:nvSpPr>
          <p:cNvPr id="12" name="Arrow: Right 11">
            <a:extLst>
              <a:ext uri="{FF2B5EF4-FFF2-40B4-BE49-F238E27FC236}">
                <a16:creationId xmlns:a16="http://schemas.microsoft.com/office/drawing/2014/main" id="{4C5612D8-FB97-4EC8-85E6-E4E58F940FE4}"/>
              </a:ext>
            </a:extLst>
          </p:cNvPr>
          <p:cNvSpPr/>
          <p:nvPr/>
        </p:nvSpPr>
        <p:spPr>
          <a:xfrm rot="7902176">
            <a:off x="6916858" y="1860749"/>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3F36B93F-CA94-45ED-B172-79298282E277}"/>
              </a:ext>
            </a:extLst>
          </p:cNvPr>
          <p:cNvSpPr/>
          <p:nvPr/>
        </p:nvSpPr>
        <p:spPr>
          <a:xfrm rot="10800000">
            <a:off x="7138889" y="2259614"/>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4568791-4027-43CA-A960-BB0A25646FCD}"/>
              </a:ext>
            </a:extLst>
          </p:cNvPr>
          <p:cNvSpPr txBox="1"/>
          <p:nvPr/>
        </p:nvSpPr>
        <p:spPr>
          <a:xfrm>
            <a:off x="7676741" y="2213071"/>
            <a:ext cx="3009483" cy="584775"/>
          </a:xfrm>
          <a:prstGeom prst="rect">
            <a:avLst/>
          </a:prstGeom>
          <a:noFill/>
          <a:ln w="28575">
            <a:solidFill>
              <a:srgbClr val="034EA8"/>
            </a:solidFill>
            <a:prstDash val="sysDash"/>
          </a:ln>
        </p:spPr>
        <p:txBody>
          <a:bodyPr wrap="square" rtlCol="0">
            <a:spAutoFit/>
          </a:bodyPr>
          <a:lstStyle/>
          <a:p>
            <a:pPr algn="ctr"/>
            <a:r>
              <a:rPr lang="en-US" sz="1600" dirty="0"/>
              <a:t>Addressing health impacts for climate change</a:t>
            </a:r>
          </a:p>
        </p:txBody>
      </p:sp>
      <p:sp>
        <p:nvSpPr>
          <p:cNvPr id="17" name="Arrow: Right 16">
            <a:extLst>
              <a:ext uri="{FF2B5EF4-FFF2-40B4-BE49-F238E27FC236}">
                <a16:creationId xmlns:a16="http://schemas.microsoft.com/office/drawing/2014/main" id="{0DF5FCEE-4A5B-416C-812D-1AF96F4C7F2D}"/>
              </a:ext>
            </a:extLst>
          </p:cNvPr>
          <p:cNvSpPr/>
          <p:nvPr/>
        </p:nvSpPr>
        <p:spPr>
          <a:xfrm rot="5400000">
            <a:off x="6169284" y="1833556"/>
            <a:ext cx="331139" cy="201883"/>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2A9D45D8-5AAA-4830-BDD7-0B3EB1CB4BC3}"/>
              </a:ext>
            </a:extLst>
          </p:cNvPr>
          <p:cNvSpPr/>
          <p:nvPr/>
        </p:nvSpPr>
        <p:spPr>
          <a:xfrm rot="9560370">
            <a:off x="8737672" y="3634564"/>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5041A50-EC75-4309-89FC-1DB3094F539A}"/>
              </a:ext>
            </a:extLst>
          </p:cNvPr>
          <p:cNvSpPr txBox="1"/>
          <p:nvPr/>
        </p:nvSpPr>
        <p:spPr>
          <a:xfrm>
            <a:off x="9363608" y="3339072"/>
            <a:ext cx="1432391" cy="584775"/>
          </a:xfrm>
          <a:prstGeom prst="rect">
            <a:avLst/>
          </a:prstGeom>
          <a:noFill/>
          <a:ln w="28575">
            <a:solidFill>
              <a:srgbClr val="034EA8"/>
            </a:solidFill>
            <a:prstDash val="sysDash"/>
          </a:ln>
        </p:spPr>
        <p:txBody>
          <a:bodyPr wrap="square" rtlCol="0">
            <a:spAutoFit/>
          </a:bodyPr>
          <a:lstStyle/>
          <a:p>
            <a:pPr algn="ctr"/>
            <a:r>
              <a:rPr lang="en-US" sz="1600" dirty="0"/>
              <a:t>Local support and advice</a:t>
            </a:r>
          </a:p>
        </p:txBody>
      </p:sp>
      <p:sp>
        <p:nvSpPr>
          <p:cNvPr id="20" name="TextBox 19">
            <a:extLst>
              <a:ext uri="{FF2B5EF4-FFF2-40B4-BE49-F238E27FC236}">
                <a16:creationId xmlns:a16="http://schemas.microsoft.com/office/drawing/2014/main" id="{F45C2B66-3CA6-4CC7-AD41-24E2B4FED5A3}"/>
              </a:ext>
            </a:extLst>
          </p:cNvPr>
          <p:cNvSpPr txBox="1"/>
          <p:nvPr/>
        </p:nvSpPr>
        <p:spPr>
          <a:xfrm>
            <a:off x="9363608" y="4093088"/>
            <a:ext cx="2102353" cy="584775"/>
          </a:xfrm>
          <a:prstGeom prst="rect">
            <a:avLst/>
          </a:prstGeom>
          <a:noFill/>
          <a:ln w="28575">
            <a:solidFill>
              <a:srgbClr val="034EA8"/>
            </a:solidFill>
            <a:prstDash val="sysDash"/>
          </a:ln>
        </p:spPr>
        <p:txBody>
          <a:bodyPr wrap="square" rtlCol="0">
            <a:spAutoFit/>
          </a:bodyPr>
          <a:lstStyle/>
          <a:p>
            <a:pPr algn="ctr"/>
            <a:r>
              <a:rPr lang="en-US" sz="1600" dirty="0"/>
              <a:t>Charity law on the environment</a:t>
            </a:r>
          </a:p>
        </p:txBody>
      </p:sp>
      <p:sp>
        <p:nvSpPr>
          <p:cNvPr id="21" name="TextBox 20">
            <a:extLst>
              <a:ext uri="{FF2B5EF4-FFF2-40B4-BE49-F238E27FC236}">
                <a16:creationId xmlns:a16="http://schemas.microsoft.com/office/drawing/2014/main" id="{895428F0-EB73-4973-BFB4-547B25727419}"/>
              </a:ext>
            </a:extLst>
          </p:cNvPr>
          <p:cNvSpPr txBox="1"/>
          <p:nvPr/>
        </p:nvSpPr>
        <p:spPr>
          <a:xfrm>
            <a:off x="8722174" y="4958415"/>
            <a:ext cx="2102353" cy="338554"/>
          </a:xfrm>
          <a:prstGeom prst="rect">
            <a:avLst/>
          </a:prstGeom>
          <a:noFill/>
          <a:ln w="28575">
            <a:solidFill>
              <a:srgbClr val="034EA8"/>
            </a:solidFill>
            <a:prstDash val="sysDash"/>
          </a:ln>
        </p:spPr>
        <p:txBody>
          <a:bodyPr wrap="square" rtlCol="0">
            <a:spAutoFit/>
          </a:bodyPr>
          <a:lstStyle/>
          <a:p>
            <a:pPr algn="ctr"/>
            <a:r>
              <a:rPr lang="en-US" sz="1600" dirty="0"/>
              <a:t>Local political targets</a:t>
            </a:r>
          </a:p>
        </p:txBody>
      </p:sp>
      <p:sp>
        <p:nvSpPr>
          <p:cNvPr id="22" name="Arrow: Right 21">
            <a:extLst>
              <a:ext uri="{FF2B5EF4-FFF2-40B4-BE49-F238E27FC236}">
                <a16:creationId xmlns:a16="http://schemas.microsoft.com/office/drawing/2014/main" id="{7659EBC2-9D0C-4EBE-A49D-628C25FCD0B7}"/>
              </a:ext>
            </a:extLst>
          </p:cNvPr>
          <p:cNvSpPr/>
          <p:nvPr/>
        </p:nvSpPr>
        <p:spPr>
          <a:xfrm rot="10800000">
            <a:off x="8722174" y="4175673"/>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D4CBBC82-A5C5-4705-9443-88961C5CA7D7}"/>
              </a:ext>
            </a:extLst>
          </p:cNvPr>
          <p:cNvSpPr/>
          <p:nvPr/>
        </p:nvSpPr>
        <p:spPr>
          <a:xfrm rot="13187928">
            <a:off x="8702204" y="4610416"/>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9BB629A-5B5E-4781-987C-2B93BF2B7856}"/>
              </a:ext>
            </a:extLst>
          </p:cNvPr>
          <p:cNvSpPr txBox="1"/>
          <p:nvPr/>
        </p:nvSpPr>
        <p:spPr>
          <a:xfrm>
            <a:off x="7344098" y="6235943"/>
            <a:ext cx="1760816" cy="584775"/>
          </a:xfrm>
          <a:prstGeom prst="rect">
            <a:avLst/>
          </a:prstGeom>
          <a:noFill/>
          <a:ln w="28575">
            <a:solidFill>
              <a:srgbClr val="034EA8"/>
            </a:solidFill>
            <a:prstDash val="sysDash"/>
          </a:ln>
        </p:spPr>
        <p:txBody>
          <a:bodyPr wrap="square" rtlCol="0">
            <a:spAutoFit/>
          </a:bodyPr>
          <a:lstStyle/>
          <a:p>
            <a:pPr algn="ctr"/>
            <a:r>
              <a:rPr lang="en-US" sz="1600" dirty="0"/>
              <a:t>Energy security and resilience</a:t>
            </a:r>
          </a:p>
        </p:txBody>
      </p:sp>
      <p:sp>
        <p:nvSpPr>
          <p:cNvPr id="27" name="Arrow: Right 26">
            <a:extLst>
              <a:ext uri="{FF2B5EF4-FFF2-40B4-BE49-F238E27FC236}">
                <a16:creationId xmlns:a16="http://schemas.microsoft.com/office/drawing/2014/main" id="{185CB094-E307-451F-BB8C-F8DA1FBE9C9A}"/>
              </a:ext>
            </a:extLst>
          </p:cNvPr>
          <p:cNvSpPr/>
          <p:nvPr/>
        </p:nvSpPr>
        <p:spPr>
          <a:xfrm rot="13187928">
            <a:off x="7154091" y="5875553"/>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Right 27">
            <a:extLst>
              <a:ext uri="{FF2B5EF4-FFF2-40B4-BE49-F238E27FC236}">
                <a16:creationId xmlns:a16="http://schemas.microsoft.com/office/drawing/2014/main" id="{00359C04-CC67-4119-B62C-EFEB95593431}"/>
              </a:ext>
            </a:extLst>
          </p:cNvPr>
          <p:cNvSpPr/>
          <p:nvPr/>
        </p:nvSpPr>
        <p:spPr>
          <a:xfrm rot="18980147">
            <a:off x="5080671" y="6011400"/>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0E4CED2-9003-4C2C-8BBD-B19C93D5B4BF}"/>
              </a:ext>
            </a:extLst>
          </p:cNvPr>
          <p:cNvSpPr txBox="1"/>
          <p:nvPr/>
        </p:nvSpPr>
        <p:spPr>
          <a:xfrm>
            <a:off x="3638592" y="6214467"/>
            <a:ext cx="1325210" cy="584775"/>
          </a:xfrm>
          <a:prstGeom prst="rect">
            <a:avLst/>
          </a:prstGeom>
          <a:noFill/>
          <a:ln w="28575">
            <a:solidFill>
              <a:srgbClr val="034EA8"/>
            </a:solidFill>
            <a:prstDash val="sysDash"/>
          </a:ln>
        </p:spPr>
        <p:txBody>
          <a:bodyPr wrap="square" rtlCol="0">
            <a:spAutoFit/>
          </a:bodyPr>
          <a:lstStyle/>
          <a:p>
            <a:pPr algn="ctr"/>
            <a:r>
              <a:rPr lang="en-US" sz="1600" dirty="0"/>
              <a:t>Technological efficiencies</a:t>
            </a:r>
          </a:p>
        </p:txBody>
      </p:sp>
      <p:sp>
        <p:nvSpPr>
          <p:cNvPr id="30" name="Arrow: Right 29">
            <a:extLst>
              <a:ext uri="{FF2B5EF4-FFF2-40B4-BE49-F238E27FC236}">
                <a16:creationId xmlns:a16="http://schemas.microsoft.com/office/drawing/2014/main" id="{B60B5747-5E92-4949-AD8D-E3A3DE0EF3AF}"/>
              </a:ext>
            </a:extLst>
          </p:cNvPr>
          <p:cNvSpPr/>
          <p:nvPr/>
        </p:nvSpPr>
        <p:spPr>
          <a:xfrm>
            <a:off x="3421330" y="4059896"/>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A475F35C-8A36-4A0D-B06A-226C2E8AB214}"/>
              </a:ext>
            </a:extLst>
          </p:cNvPr>
          <p:cNvSpPr/>
          <p:nvPr/>
        </p:nvSpPr>
        <p:spPr>
          <a:xfrm rot="2551434">
            <a:off x="3866674" y="3364626"/>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A16F96E6-ADE7-4C29-9013-B211B71EB5ED}"/>
              </a:ext>
            </a:extLst>
          </p:cNvPr>
          <p:cNvSpPr/>
          <p:nvPr/>
        </p:nvSpPr>
        <p:spPr>
          <a:xfrm rot="19824264">
            <a:off x="3664495" y="4756133"/>
            <a:ext cx="434523" cy="219691"/>
          </a:xfrm>
          <a:prstGeom prst="rightArrow">
            <a:avLst/>
          </a:prstGeom>
          <a:solidFill>
            <a:srgbClr val="034EA8"/>
          </a:solidFill>
          <a:ln>
            <a:solidFill>
              <a:srgbClr val="034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59E7EA8B-1171-4492-99CE-134C21F0DD56}"/>
              </a:ext>
            </a:extLst>
          </p:cNvPr>
          <p:cNvSpPr txBox="1"/>
          <p:nvPr/>
        </p:nvSpPr>
        <p:spPr>
          <a:xfrm>
            <a:off x="2828391" y="2620356"/>
            <a:ext cx="1432391" cy="338554"/>
          </a:xfrm>
          <a:prstGeom prst="rect">
            <a:avLst/>
          </a:prstGeom>
          <a:noFill/>
          <a:ln w="28575">
            <a:solidFill>
              <a:srgbClr val="034EA8"/>
            </a:solidFill>
            <a:prstDash val="sysDash"/>
          </a:ln>
        </p:spPr>
        <p:txBody>
          <a:bodyPr wrap="square" rtlCol="0">
            <a:spAutoFit/>
          </a:bodyPr>
          <a:lstStyle/>
          <a:p>
            <a:pPr algn="ctr"/>
            <a:r>
              <a:rPr lang="en-US" sz="1600" dirty="0"/>
              <a:t>Feed-in tariffs</a:t>
            </a:r>
          </a:p>
        </p:txBody>
      </p:sp>
      <p:sp>
        <p:nvSpPr>
          <p:cNvPr id="34" name="TextBox 33">
            <a:extLst>
              <a:ext uri="{FF2B5EF4-FFF2-40B4-BE49-F238E27FC236}">
                <a16:creationId xmlns:a16="http://schemas.microsoft.com/office/drawing/2014/main" id="{CA7C64A3-CF00-4B1A-887D-4196739F3E9F}"/>
              </a:ext>
            </a:extLst>
          </p:cNvPr>
          <p:cNvSpPr txBox="1"/>
          <p:nvPr/>
        </p:nvSpPr>
        <p:spPr>
          <a:xfrm>
            <a:off x="2096740" y="3085414"/>
            <a:ext cx="1432391" cy="584775"/>
          </a:xfrm>
          <a:prstGeom prst="rect">
            <a:avLst/>
          </a:prstGeom>
          <a:noFill/>
          <a:ln w="28575">
            <a:solidFill>
              <a:srgbClr val="034EA8"/>
            </a:solidFill>
            <a:prstDash val="sysDash"/>
          </a:ln>
        </p:spPr>
        <p:txBody>
          <a:bodyPr wrap="square" rtlCol="0">
            <a:spAutoFit/>
          </a:bodyPr>
          <a:lstStyle/>
          <a:p>
            <a:pPr algn="ctr"/>
            <a:r>
              <a:rPr lang="en-US" sz="1600" dirty="0"/>
              <a:t>“Green” Marketing</a:t>
            </a:r>
          </a:p>
        </p:txBody>
      </p:sp>
      <p:sp>
        <p:nvSpPr>
          <p:cNvPr id="35" name="TextBox 34">
            <a:extLst>
              <a:ext uri="{FF2B5EF4-FFF2-40B4-BE49-F238E27FC236}">
                <a16:creationId xmlns:a16="http://schemas.microsoft.com/office/drawing/2014/main" id="{B1999A6A-B34F-4A74-9624-E5C7F79F40F7}"/>
              </a:ext>
            </a:extLst>
          </p:cNvPr>
          <p:cNvSpPr txBox="1"/>
          <p:nvPr/>
        </p:nvSpPr>
        <p:spPr>
          <a:xfrm>
            <a:off x="1166973" y="3877353"/>
            <a:ext cx="2025329" cy="584775"/>
          </a:xfrm>
          <a:prstGeom prst="rect">
            <a:avLst/>
          </a:prstGeom>
          <a:noFill/>
          <a:ln w="28575">
            <a:solidFill>
              <a:srgbClr val="034EA8"/>
            </a:solidFill>
            <a:prstDash val="sysDash"/>
          </a:ln>
        </p:spPr>
        <p:txBody>
          <a:bodyPr wrap="square" rtlCol="0">
            <a:spAutoFit/>
          </a:bodyPr>
          <a:lstStyle/>
          <a:p>
            <a:pPr algn="ctr"/>
            <a:r>
              <a:rPr lang="en-US" sz="1600" dirty="0"/>
              <a:t>Long-Term economic savings</a:t>
            </a:r>
          </a:p>
        </p:txBody>
      </p:sp>
      <p:sp>
        <p:nvSpPr>
          <p:cNvPr id="36" name="TextBox 35">
            <a:extLst>
              <a:ext uri="{FF2B5EF4-FFF2-40B4-BE49-F238E27FC236}">
                <a16:creationId xmlns:a16="http://schemas.microsoft.com/office/drawing/2014/main" id="{57AC7CD7-923A-429A-AF30-7539C0C8BF8E}"/>
              </a:ext>
            </a:extLst>
          </p:cNvPr>
          <p:cNvSpPr txBox="1"/>
          <p:nvPr/>
        </p:nvSpPr>
        <p:spPr>
          <a:xfrm>
            <a:off x="1514078" y="4720261"/>
            <a:ext cx="2025329" cy="338554"/>
          </a:xfrm>
          <a:prstGeom prst="rect">
            <a:avLst/>
          </a:prstGeom>
          <a:noFill/>
          <a:ln w="28575">
            <a:solidFill>
              <a:srgbClr val="034EA8"/>
            </a:solidFill>
            <a:prstDash val="sysDash"/>
          </a:ln>
        </p:spPr>
        <p:txBody>
          <a:bodyPr wrap="square" rtlCol="0">
            <a:spAutoFit/>
          </a:bodyPr>
          <a:lstStyle/>
          <a:p>
            <a:pPr algn="ctr"/>
            <a:r>
              <a:rPr lang="en-US" sz="1600" dirty="0"/>
              <a:t>Grants</a:t>
            </a:r>
          </a:p>
        </p:txBody>
      </p:sp>
      <p:sp>
        <p:nvSpPr>
          <p:cNvPr id="37" name="Rectangle 36">
            <a:extLst>
              <a:ext uri="{FF2B5EF4-FFF2-40B4-BE49-F238E27FC236}">
                <a16:creationId xmlns:a16="http://schemas.microsoft.com/office/drawing/2014/main" id="{FE7B543A-2C87-432B-AD10-0ACEA428C71F}"/>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6862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0C7B2-EB77-43B2-A2E4-AA30597D5F40}"/>
              </a:ext>
            </a:extLst>
          </p:cNvPr>
          <p:cNvSpPr>
            <a:spLocks noGrp="1"/>
          </p:cNvSpPr>
          <p:nvPr>
            <p:ph type="title"/>
          </p:nvPr>
        </p:nvSpPr>
        <p:spPr/>
        <p:txBody>
          <a:bodyPr>
            <a:normAutofit fontScale="90000"/>
          </a:bodyPr>
          <a:lstStyle/>
          <a:p>
            <a:r>
              <a:rPr lang="en-US" dirty="0"/>
              <a:t>How to identify relevant barriers &amp; drivers of the SMEs</a:t>
            </a:r>
          </a:p>
        </p:txBody>
      </p:sp>
      <p:sp>
        <p:nvSpPr>
          <p:cNvPr id="4" name="Date Placeholder 3">
            <a:extLst>
              <a:ext uri="{FF2B5EF4-FFF2-40B4-BE49-F238E27FC236}">
                <a16:creationId xmlns:a16="http://schemas.microsoft.com/office/drawing/2014/main" id="{833106E7-7EEC-4C76-B11B-002BEBF27524}"/>
              </a:ext>
            </a:extLst>
          </p:cNvPr>
          <p:cNvSpPr>
            <a:spLocks noGrp="1"/>
          </p:cNvSpPr>
          <p:nvPr>
            <p:ph type="dt" sz="half" idx="10"/>
          </p:nvPr>
        </p:nvSpPr>
        <p:spPr/>
        <p:txBody>
          <a:bodyPr/>
          <a:lstStyle/>
          <a:p>
            <a:fld id="{31EEF5D3-BB49-44F2-A1C5-50849FE398EF}" type="datetime1">
              <a:rPr lang="en-GB" smtClean="0"/>
              <a:t>24/05/2022</a:t>
            </a:fld>
            <a:endParaRPr lang="de-DE"/>
          </a:p>
        </p:txBody>
      </p:sp>
      <p:sp>
        <p:nvSpPr>
          <p:cNvPr id="5" name="Slide Number Placeholder 4">
            <a:extLst>
              <a:ext uri="{FF2B5EF4-FFF2-40B4-BE49-F238E27FC236}">
                <a16:creationId xmlns:a16="http://schemas.microsoft.com/office/drawing/2014/main" id="{8B918590-D42C-4448-A212-DF643E13B0A0}"/>
              </a:ext>
            </a:extLst>
          </p:cNvPr>
          <p:cNvSpPr>
            <a:spLocks noGrp="1"/>
          </p:cNvSpPr>
          <p:nvPr>
            <p:ph type="sldNum" sz="quarter" idx="11"/>
          </p:nvPr>
        </p:nvSpPr>
        <p:spPr/>
        <p:txBody>
          <a:bodyPr/>
          <a:lstStyle/>
          <a:p>
            <a:fld id="{CD13C9F6-DA1F-4969-8B21-2E803A8A69C8}" type="slidenum">
              <a:rPr lang="de-DE" smtClean="0"/>
              <a:t>49</a:t>
            </a:fld>
            <a:endParaRPr lang="de-DE" dirty="0"/>
          </a:p>
        </p:txBody>
      </p:sp>
      <p:sp>
        <p:nvSpPr>
          <p:cNvPr id="6" name="Arrow: Right 5">
            <a:extLst>
              <a:ext uri="{FF2B5EF4-FFF2-40B4-BE49-F238E27FC236}">
                <a16:creationId xmlns:a16="http://schemas.microsoft.com/office/drawing/2014/main" id="{2BA84530-5158-43C3-8F83-1A097A0FB852}"/>
              </a:ext>
            </a:extLst>
          </p:cNvPr>
          <p:cNvSpPr/>
          <p:nvPr/>
        </p:nvSpPr>
        <p:spPr>
          <a:xfrm>
            <a:off x="563671" y="2404997"/>
            <a:ext cx="1164921"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E75B255E-2DC9-4D2D-8516-867E9F33C892}"/>
              </a:ext>
            </a:extLst>
          </p:cNvPr>
          <p:cNvSpPr/>
          <p:nvPr/>
        </p:nvSpPr>
        <p:spPr>
          <a:xfrm>
            <a:off x="563671" y="3071051"/>
            <a:ext cx="1164921"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A75692E0-6643-40AE-B35C-55FB9078A831}"/>
              </a:ext>
            </a:extLst>
          </p:cNvPr>
          <p:cNvSpPr/>
          <p:nvPr/>
        </p:nvSpPr>
        <p:spPr>
          <a:xfrm>
            <a:off x="563670" y="3737105"/>
            <a:ext cx="1164921"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1E621BE6-D4D7-4345-94A2-C5EF040C880D}"/>
              </a:ext>
            </a:extLst>
          </p:cNvPr>
          <p:cNvSpPr/>
          <p:nvPr/>
        </p:nvSpPr>
        <p:spPr>
          <a:xfrm>
            <a:off x="563669" y="4403159"/>
            <a:ext cx="1164921"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2C4F77DC-28CD-43C9-A8D2-BECCDBBFF260}"/>
              </a:ext>
            </a:extLst>
          </p:cNvPr>
          <p:cNvSpPr/>
          <p:nvPr/>
        </p:nvSpPr>
        <p:spPr>
          <a:xfrm>
            <a:off x="563669" y="5069213"/>
            <a:ext cx="1164921"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F74792D-70D5-4BBD-ABFF-36CAD306BBDA}"/>
              </a:ext>
            </a:extLst>
          </p:cNvPr>
          <p:cNvSpPr txBox="1"/>
          <p:nvPr/>
        </p:nvSpPr>
        <p:spPr>
          <a:xfrm>
            <a:off x="2004163" y="2404997"/>
            <a:ext cx="5661766" cy="369332"/>
          </a:xfrm>
          <a:prstGeom prst="rect">
            <a:avLst/>
          </a:prstGeom>
          <a:noFill/>
        </p:spPr>
        <p:txBody>
          <a:bodyPr wrap="square" rtlCol="0">
            <a:spAutoFit/>
          </a:bodyPr>
          <a:lstStyle/>
          <a:p>
            <a:r>
              <a:rPr lang="en-US" dirty="0">
                <a:latin typeface="Noto Sans" panose="020B0502040504020204" pitchFamily="34" charset="0"/>
                <a:ea typeface="Noto Sans" panose="020B0502040504020204" pitchFamily="34" charset="0"/>
                <a:cs typeface="Noto Sans" panose="020B0502040504020204" pitchFamily="34" charset="0"/>
              </a:rPr>
              <a:t>Networking events: seminars, workshops </a:t>
            </a:r>
          </a:p>
        </p:txBody>
      </p:sp>
      <p:sp>
        <p:nvSpPr>
          <p:cNvPr id="12" name="TextBox 11">
            <a:extLst>
              <a:ext uri="{FF2B5EF4-FFF2-40B4-BE49-F238E27FC236}">
                <a16:creationId xmlns:a16="http://schemas.microsoft.com/office/drawing/2014/main" id="{ABD3D0D0-8351-4C81-8325-E9EA5D9BCE4B}"/>
              </a:ext>
            </a:extLst>
          </p:cNvPr>
          <p:cNvSpPr txBox="1"/>
          <p:nvPr/>
        </p:nvSpPr>
        <p:spPr>
          <a:xfrm>
            <a:off x="2004162" y="3068947"/>
            <a:ext cx="3106455" cy="369332"/>
          </a:xfrm>
          <a:prstGeom prst="rect">
            <a:avLst/>
          </a:prstGeom>
          <a:noFill/>
        </p:spPr>
        <p:txBody>
          <a:bodyPr wrap="square" rtlCol="0">
            <a:spAutoFit/>
          </a:bodyPr>
          <a:lstStyle/>
          <a:p>
            <a:r>
              <a:rPr lang="en-US" dirty="0">
                <a:latin typeface="Noto Sans" panose="020B0502040504020204" pitchFamily="34" charset="0"/>
                <a:ea typeface="Noto Sans" panose="020B0502040504020204" pitchFamily="34" charset="0"/>
                <a:cs typeface="Noto Sans" panose="020B0502040504020204" pitchFamily="34" charset="0"/>
              </a:rPr>
              <a:t>Questionnaires </a:t>
            </a:r>
          </a:p>
        </p:txBody>
      </p:sp>
      <p:sp>
        <p:nvSpPr>
          <p:cNvPr id="13" name="TextBox 12">
            <a:extLst>
              <a:ext uri="{FF2B5EF4-FFF2-40B4-BE49-F238E27FC236}">
                <a16:creationId xmlns:a16="http://schemas.microsoft.com/office/drawing/2014/main" id="{1B1AFA2C-EC94-4F02-9EBB-824755822EB3}"/>
              </a:ext>
            </a:extLst>
          </p:cNvPr>
          <p:cNvSpPr txBox="1"/>
          <p:nvPr/>
        </p:nvSpPr>
        <p:spPr>
          <a:xfrm>
            <a:off x="2004161" y="3735001"/>
            <a:ext cx="3106455" cy="369332"/>
          </a:xfrm>
          <a:prstGeom prst="rect">
            <a:avLst/>
          </a:prstGeom>
          <a:noFill/>
        </p:spPr>
        <p:txBody>
          <a:bodyPr wrap="square" rtlCol="0">
            <a:spAutoFit/>
          </a:bodyPr>
          <a:lstStyle/>
          <a:p>
            <a:r>
              <a:rPr lang="en-US" dirty="0">
                <a:latin typeface="Noto Sans" panose="020B0502040504020204" pitchFamily="34" charset="0"/>
                <a:ea typeface="Noto Sans" panose="020B0502040504020204" pitchFamily="34" charset="0"/>
                <a:cs typeface="Noto Sans" panose="020B0502040504020204" pitchFamily="34" charset="0"/>
              </a:rPr>
              <a:t>Round tables  </a:t>
            </a:r>
          </a:p>
        </p:txBody>
      </p:sp>
      <p:pic>
        <p:nvPicPr>
          <p:cNvPr id="15" name="Picture 14">
            <a:extLst>
              <a:ext uri="{FF2B5EF4-FFF2-40B4-BE49-F238E27FC236}">
                <a16:creationId xmlns:a16="http://schemas.microsoft.com/office/drawing/2014/main" id="{D9D228B8-3335-495A-8D28-AAF3D3F86A35}"/>
              </a:ext>
            </a:extLst>
          </p:cNvPr>
          <p:cNvPicPr>
            <a:picLocks noChangeAspect="1"/>
          </p:cNvPicPr>
          <p:nvPr/>
        </p:nvPicPr>
        <p:blipFill>
          <a:blip r:embed="rId3"/>
          <a:stretch>
            <a:fillRect/>
          </a:stretch>
        </p:blipFill>
        <p:spPr>
          <a:xfrm>
            <a:off x="4835046" y="2919249"/>
            <a:ext cx="7196725" cy="2685734"/>
          </a:xfrm>
          <a:prstGeom prst="rect">
            <a:avLst/>
          </a:prstGeom>
        </p:spPr>
      </p:pic>
      <p:sp>
        <p:nvSpPr>
          <p:cNvPr id="16" name="TextBox 15">
            <a:extLst>
              <a:ext uri="{FF2B5EF4-FFF2-40B4-BE49-F238E27FC236}">
                <a16:creationId xmlns:a16="http://schemas.microsoft.com/office/drawing/2014/main" id="{CD1A1AB3-0C42-491D-8EF1-AB35BA49F906}"/>
              </a:ext>
            </a:extLst>
          </p:cNvPr>
          <p:cNvSpPr txBox="1"/>
          <p:nvPr/>
        </p:nvSpPr>
        <p:spPr>
          <a:xfrm>
            <a:off x="5642714" y="5604983"/>
            <a:ext cx="5935771" cy="760208"/>
          </a:xfrm>
          <a:prstGeom prst="rect">
            <a:avLst/>
          </a:prstGeom>
          <a:noFill/>
        </p:spPr>
        <p:txBody>
          <a:bodyPr wrap="square" rtlCol="0">
            <a:spAutoFit/>
          </a:bodyPr>
          <a:lstStyle/>
          <a:p>
            <a:pPr>
              <a:lnSpc>
                <a:spcPct val="150000"/>
              </a:lnSpc>
            </a:pPr>
            <a:r>
              <a:rPr lang="en-US" sz="1000" b="1" dirty="0">
                <a:latin typeface="Noto Sans" panose="020B0502040504020204" pitchFamily="34" charset="0"/>
                <a:ea typeface="Noto Sans" panose="020B0502040504020204" pitchFamily="34" charset="0"/>
                <a:cs typeface="Noto Sans" panose="020B0502040504020204" pitchFamily="34" charset="0"/>
              </a:rPr>
              <a:t>Example: </a:t>
            </a:r>
            <a:r>
              <a:rPr lang="en-US" sz="1000" dirty="0">
                <a:latin typeface="Noto Sans" panose="020B0502040504020204" pitchFamily="34" charset="0"/>
                <a:ea typeface="Noto Sans" panose="020B0502040504020204" pitchFamily="34" charset="0"/>
                <a:cs typeface="Noto Sans" panose="020B0502040504020204" pitchFamily="34" charset="0"/>
              </a:rPr>
              <a:t>Survey made in 8 countries  within </a:t>
            </a:r>
            <a:r>
              <a:rPr lang="en-US" sz="1000" dirty="0" err="1">
                <a:latin typeface="Noto Sans" panose="020B0502040504020204" pitchFamily="34" charset="0"/>
                <a:ea typeface="Noto Sans" panose="020B0502040504020204" pitchFamily="34" charset="0"/>
                <a:cs typeface="Noto Sans" panose="020B0502040504020204" pitchFamily="34" charset="0"/>
              </a:rPr>
              <a:t>SMEmPower</a:t>
            </a:r>
            <a:r>
              <a:rPr lang="en-US" sz="1000" dirty="0">
                <a:latin typeface="Noto Sans" panose="020B0502040504020204" pitchFamily="34" charset="0"/>
                <a:ea typeface="Noto Sans" panose="020B0502040504020204" pitchFamily="34" charset="0"/>
                <a:cs typeface="Noto Sans" panose="020B0502040504020204" pitchFamily="34" charset="0"/>
              </a:rPr>
              <a:t> Efficiency Horizon 2020 project: Which are the main barriers that hinder or limit investments in energy efficiency? </a:t>
            </a:r>
          </a:p>
          <a:p>
            <a:pPr>
              <a:lnSpc>
                <a:spcPct val="150000"/>
              </a:lnSpc>
            </a:pPr>
            <a:r>
              <a:rPr lang="en-US" sz="1000" b="1" dirty="0">
                <a:latin typeface="Noto Sans" panose="020B0502040504020204" pitchFamily="34" charset="0"/>
                <a:ea typeface="Noto Sans" panose="020B0502040504020204" pitchFamily="34" charset="0"/>
                <a:cs typeface="Noto Sans" panose="020B0502040504020204" pitchFamily="34" charset="0"/>
              </a:rPr>
              <a:t>Source: </a:t>
            </a:r>
            <a:r>
              <a:rPr lang="en-US" sz="1000" dirty="0">
                <a:latin typeface="Noto Sans" panose="020B0502040504020204" pitchFamily="34" charset="0"/>
                <a:ea typeface="Noto Sans" panose="020B0502040504020204" pitchFamily="34" charset="0"/>
                <a:cs typeface="Noto Sans" panose="020B0502040504020204" pitchFamily="34" charset="0"/>
                <a:hlinkClick r:id="rId4"/>
              </a:rPr>
              <a:t>link</a:t>
            </a:r>
            <a:endParaRPr lang="en-US" sz="1000" dirty="0">
              <a:latin typeface="Noto Sans" panose="020B0502040504020204" pitchFamily="34" charset="0"/>
              <a:ea typeface="Noto Sans" panose="020B0502040504020204" pitchFamily="34" charset="0"/>
              <a:cs typeface="Noto Sans" panose="020B0502040504020204" pitchFamily="34" charset="0"/>
            </a:endParaRPr>
          </a:p>
        </p:txBody>
      </p:sp>
      <p:sp>
        <p:nvSpPr>
          <p:cNvPr id="17" name="TextBox 16">
            <a:extLst>
              <a:ext uri="{FF2B5EF4-FFF2-40B4-BE49-F238E27FC236}">
                <a16:creationId xmlns:a16="http://schemas.microsoft.com/office/drawing/2014/main" id="{34568DF7-E77D-48AD-A6AA-E24471BC8348}"/>
              </a:ext>
            </a:extLst>
          </p:cNvPr>
          <p:cNvSpPr txBox="1"/>
          <p:nvPr/>
        </p:nvSpPr>
        <p:spPr>
          <a:xfrm>
            <a:off x="2004160" y="4405171"/>
            <a:ext cx="3106455" cy="369332"/>
          </a:xfrm>
          <a:prstGeom prst="rect">
            <a:avLst/>
          </a:prstGeom>
          <a:noFill/>
        </p:spPr>
        <p:txBody>
          <a:bodyPr wrap="square" rtlCol="0">
            <a:spAutoFit/>
          </a:bodyPr>
          <a:lstStyle/>
          <a:p>
            <a:r>
              <a:rPr lang="en-US" dirty="0">
                <a:latin typeface="Noto Sans" panose="020B0502040504020204" pitchFamily="34" charset="0"/>
                <a:ea typeface="Noto Sans" panose="020B0502040504020204" pitchFamily="34" charset="0"/>
                <a:cs typeface="Noto Sans" panose="020B0502040504020204" pitchFamily="34" charset="0"/>
              </a:rPr>
              <a:t>Specialized literature </a:t>
            </a:r>
          </a:p>
        </p:txBody>
      </p:sp>
      <p:sp>
        <p:nvSpPr>
          <p:cNvPr id="18" name="TextBox 17">
            <a:extLst>
              <a:ext uri="{FF2B5EF4-FFF2-40B4-BE49-F238E27FC236}">
                <a16:creationId xmlns:a16="http://schemas.microsoft.com/office/drawing/2014/main" id="{9654EA44-8972-4CD3-8FF3-2813AD2F7546}"/>
              </a:ext>
            </a:extLst>
          </p:cNvPr>
          <p:cNvSpPr txBox="1"/>
          <p:nvPr/>
        </p:nvSpPr>
        <p:spPr>
          <a:xfrm>
            <a:off x="2004160" y="5075341"/>
            <a:ext cx="3106455" cy="369332"/>
          </a:xfrm>
          <a:prstGeom prst="rect">
            <a:avLst/>
          </a:prstGeom>
          <a:noFill/>
        </p:spPr>
        <p:txBody>
          <a:bodyPr wrap="square" rtlCol="0">
            <a:spAutoFit/>
          </a:bodyPr>
          <a:lstStyle/>
          <a:p>
            <a:r>
              <a:rPr lang="en-US" dirty="0">
                <a:latin typeface="Noto Sans" panose="020B0502040504020204" pitchFamily="34" charset="0"/>
                <a:ea typeface="Noto Sans" panose="020B0502040504020204" pitchFamily="34" charset="0"/>
                <a:cs typeface="Noto Sans" panose="020B0502040504020204" pitchFamily="34" charset="0"/>
              </a:rPr>
              <a:t>Other </a:t>
            </a:r>
          </a:p>
        </p:txBody>
      </p:sp>
      <p:sp>
        <p:nvSpPr>
          <p:cNvPr id="19" name="Rectangle 18">
            <a:extLst>
              <a:ext uri="{FF2B5EF4-FFF2-40B4-BE49-F238E27FC236}">
                <a16:creationId xmlns:a16="http://schemas.microsoft.com/office/drawing/2014/main" id="{2A83A2EF-F930-4181-8E1E-34176624B3DE}"/>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84514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DE02F7C-1F90-48BE-AB2B-22FF9FA6A1B3}"/>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pic>
        <p:nvPicPr>
          <p:cNvPr id="10" name="Bild 9" descr="Paraply kontur">
            <a:extLst>
              <a:ext uri="{FF2B5EF4-FFF2-40B4-BE49-F238E27FC236}">
                <a16:creationId xmlns:a16="http://schemas.microsoft.com/office/drawing/2014/main" id="{BD71DAC9-6D69-4189-AA5C-5BCA59F58A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499" y="1256198"/>
            <a:ext cx="6158688" cy="4042761"/>
          </a:xfrm>
          <a:prstGeom prst="rect">
            <a:avLst/>
          </a:prstGeom>
        </p:spPr>
      </p:pic>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652897" y="905200"/>
            <a:ext cx="10515600" cy="572608"/>
          </a:xfrm>
        </p:spPr>
        <p:txBody>
          <a:bodyPr>
            <a:normAutofit fontScale="90000"/>
          </a:bodyPr>
          <a:lstStyle/>
          <a:p>
            <a:r>
              <a:rPr lang="en-US" dirty="0"/>
              <a:t>Saving energy together: Establishing Energy Collectives</a:t>
            </a:r>
          </a:p>
        </p:txBody>
      </p:sp>
      <p:sp>
        <p:nvSpPr>
          <p:cNvPr id="4" name="Platshållare för datum 3">
            <a:extLst>
              <a:ext uri="{FF2B5EF4-FFF2-40B4-BE49-F238E27FC236}">
                <a16:creationId xmlns:a16="http://schemas.microsoft.com/office/drawing/2014/main" id="{44AE6D9D-A75A-45BC-B43F-DC5FF831CE10}"/>
              </a:ext>
            </a:extLst>
          </p:cNvPr>
          <p:cNvSpPr>
            <a:spLocks noGrp="1"/>
          </p:cNvSpPr>
          <p:nvPr>
            <p:ph type="dt" sz="half" idx="10"/>
          </p:nvPr>
        </p:nvSpPr>
        <p:spPr/>
        <p:txBody>
          <a:bodyPr/>
          <a:lstStyle/>
          <a:p>
            <a:fld id="{22C58F50-823B-45F3-A38F-2CBBE595194E}" type="datetime1">
              <a:rPr lang="en-GB" smtClean="0"/>
              <a:t>24/05/2022</a:t>
            </a:fld>
            <a:endParaRPr lang="de-DE"/>
          </a:p>
        </p:txBody>
      </p:sp>
      <p:sp>
        <p:nvSpPr>
          <p:cNvPr id="5" name="Platshållare för bildnummer 4">
            <a:extLst>
              <a:ext uri="{FF2B5EF4-FFF2-40B4-BE49-F238E27FC236}">
                <a16:creationId xmlns:a16="http://schemas.microsoft.com/office/drawing/2014/main" id="{FFF38D8C-2486-46A4-BB7D-1D48E20BDA3A}"/>
              </a:ext>
            </a:extLst>
          </p:cNvPr>
          <p:cNvSpPr>
            <a:spLocks noGrp="1"/>
          </p:cNvSpPr>
          <p:nvPr>
            <p:ph type="sldNum" sz="quarter" idx="11"/>
          </p:nvPr>
        </p:nvSpPr>
        <p:spPr>
          <a:xfrm>
            <a:off x="8610602" y="6356350"/>
            <a:ext cx="2743200" cy="365125"/>
          </a:xfrm>
        </p:spPr>
        <p:txBody>
          <a:bodyPr/>
          <a:lstStyle/>
          <a:p>
            <a:fld id="{CD13C9F6-DA1F-4969-8B21-2E803A8A69C8}" type="slidenum">
              <a:rPr lang="de-DE" smtClean="0"/>
              <a:t>5</a:t>
            </a:fld>
            <a:endParaRPr lang="de-DE"/>
          </a:p>
        </p:txBody>
      </p:sp>
      <p:sp>
        <p:nvSpPr>
          <p:cNvPr id="37" name="Platshållare för innehåll 2">
            <a:extLst>
              <a:ext uri="{FF2B5EF4-FFF2-40B4-BE49-F238E27FC236}">
                <a16:creationId xmlns:a16="http://schemas.microsoft.com/office/drawing/2014/main" id="{69B6E25C-3C3E-49A7-A5D3-F40636DC2CDD}"/>
              </a:ext>
            </a:extLst>
          </p:cNvPr>
          <p:cNvSpPr txBox="1">
            <a:spLocks/>
          </p:cNvSpPr>
          <p:nvPr/>
        </p:nvSpPr>
        <p:spPr>
          <a:xfrm>
            <a:off x="652897" y="2059134"/>
            <a:ext cx="5044952" cy="1016492"/>
          </a:xfrm>
          <a:prstGeom prst="rect">
            <a:avLst/>
          </a:prstGeom>
          <a:ln w="38100">
            <a:solidFill>
              <a:srgbClr val="8DC63F"/>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Why</a:t>
            </a:r>
          </a:p>
          <a:p>
            <a:pPr indent="-228600" algn="ctr"/>
            <a:r>
              <a:rPr lang="en-US" sz="2400" dirty="0"/>
              <a:t>Overview of steps and activities</a:t>
            </a:r>
          </a:p>
        </p:txBody>
      </p:sp>
      <p:sp>
        <p:nvSpPr>
          <p:cNvPr id="40" name="Platshållare för innehåll 2">
            <a:extLst>
              <a:ext uri="{FF2B5EF4-FFF2-40B4-BE49-F238E27FC236}">
                <a16:creationId xmlns:a16="http://schemas.microsoft.com/office/drawing/2014/main" id="{460E9ACB-10CB-4E36-9826-26B22877AE2D}"/>
              </a:ext>
            </a:extLst>
          </p:cNvPr>
          <p:cNvSpPr txBox="1">
            <a:spLocks/>
          </p:cNvSpPr>
          <p:nvPr/>
        </p:nvSpPr>
        <p:spPr>
          <a:xfrm>
            <a:off x="1197763" y="3429000"/>
            <a:ext cx="3158106" cy="1981693"/>
          </a:xfrm>
          <a:prstGeom prst="rect">
            <a:avLst/>
          </a:prstGeom>
          <a:ln w="38100">
            <a:solidFill>
              <a:srgbClr val="9499FE"/>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How</a:t>
            </a:r>
          </a:p>
          <a:p>
            <a:pPr indent="-228600" algn="ctr"/>
            <a:r>
              <a:rPr lang="en-US" sz="2400" dirty="0"/>
              <a:t>Organizing and activating SMEs in a cluster</a:t>
            </a:r>
            <a:endParaRPr lang="sv-SE" sz="2400" dirty="0"/>
          </a:p>
          <a:p>
            <a:pPr indent="-228600" algn="ctr"/>
            <a:endParaRPr lang="en-US" sz="2400" dirty="0"/>
          </a:p>
        </p:txBody>
      </p:sp>
      <p:pic>
        <p:nvPicPr>
          <p:cNvPr id="35" name="Bild 34" descr="Ruta kontur">
            <a:extLst>
              <a:ext uri="{FF2B5EF4-FFF2-40B4-BE49-F238E27FC236}">
                <a16:creationId xmlns:a16="http://schemas.microsoft.com/office/drawing/2014/main" id="{E8F84AAF-BBC2-4E18-A72A-A3A1EFB9FF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97849" y="3251125"/>
            <a:ext cx="2138293" cy="2138293"/>
          </a:xfrm>
          <a:prstGeom prst="rect">
            <a:avLst/>
          </a:prstGeom>
        </p:spPr>
      </p:pic>
      <p:sp>
        <p:nvSpPr>
          <p:cNvPr id="38" name="Platshållare för innehåll 2">
            <a:extLst>
              <a:ext uri="{FF2B5EF4-FFF2-40B4-BE49-F238E27FC236}">
                <a16:creationId xmlns:a16="http://schemas.microsoft.com/office/drawing/2014/main" id="{885DFE4D-38C6-4603-9F17-06298227F91F}"/>
              </a:ext>
            </a:extLst>
          </p:cNvPr>
          <p:cNvSpPr txBox="1">
            <a:spLocks/>
          </p:cNvSpPr>
          <p:nvPr/>
        </p:nvSpPr>
        <p:spPr>
          <a:xfrm>
            <a:off x="4936871" y="5265601"/>
            <a:ext cx="2411580" cy="1325389"/>
          </a:xfrm>
          <a:prstGeom prst="rect">
            <a:avLst/>
          </a:prstGeom>
          <a:solidFill>
            <a:schemeClr val="bg1"/>
          </a:solidFill>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dirty="0"/>
              <a:t>Getting started: Defining scope and organizing stakeholders</a:t>
            </a:r>
          </a:p>
          <a:p>
            <a:pPr indent="-228600" algn="ctr"/>
            <a:endParaRPr lang="sv-SE" sz="2400" dirty="0"/>
          </a:p>
          <a:p>
            <a:pPr indent="-228600" algn="ctr"/>
            <a:endParaRPr lang="en-US" sz="2400" dirty="0"/>
          </a:p>
        </p:txBody>
      </p:sp>
      <p:sp>
        <p:nvSpPr>
          <p:cNvPr id="46" name="Platshållare för innehåll 2">
            <a:extLst>
              <a:ext uri="{FF2B5EF4-FFF2-40B4-BE49-F238E27FC236}">
                <a16:creationId xmlns:a16="http://schemas.microsoft.com/office/drawing/2014/main" id="{28B7611A-EFE2-4E58-A336-5456E1A3D81A}"/>
              </a:ext>
            </a:extLst>
          </p:cNvPr>
          <p:cNvSpPr txBox="1">
            <a:spLocks/>
          </p:cNvSpPr>
          <p:nvPr/>
        </p:nvSpPr>
        <p:spPr>
          <a:xfrm>
            <a:off x="7442492" y="5265600"/>
            <a:ext cx="2108321" cy="1325389"/>
          </a:xfrm>
          <a:prstGeom prst="rect">
            <a:avLst/>
          </a:prstGeom>
          <a:solidFill>
            <a:schemeClr val="accent5"/>
          </a:solidFill>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dirty="0"/>
              <a:t>Defining activities in a collective approach</a:t>
            </a:r>
          </a:p>
          <a:p>
            <a:pPr indent="-228600" algn="ctr"/>
            <a:endParaRPr lang="sv-SE" sz="2400" dirty="0"/>
          </a:p>
          <a:p>
            <a:pPr indent="-228600" algn="ctr"/>
            <a:endParaRPr lang="en-US" sz="2400" dirty="0"/>
          </a:p>
        </p:txBody>
      </p:sp>
      <p:sp>
        <p:nvSpPr>
          <p:cNvPr id="47" name="Platshållare för innehåll 2">
            <a:extLst>
              <a:ext uri="{FF2B5EF4-FFF2-40B4-BE49-F238E27FC236}">
                <a16:creationId xmlns:a16="http://schemas.microsoft.com/office/drawing/2014/main" id="{44124F8B-595A-4CD1-BF29-EA54EB5E27DA}"/>
              </a:ext>
            </a:extLst>
          </p:cNvPr>
          <p:cNvSpPr txBox="1">
            <a:spLocks/>
          </p:cNvSpPr>
          <p:nvPr/>
        </p:nvSpPr>
        <p:spPr>
          <a:xfrm>
            <a:off x="9623848" y="5265600"/>
            <a:ext cx="2108321" cy="1325389"/>
          </a:xfrm>
          <a:prstGeom prst="rect">
            <a:avLst/>
          </a:prstGeom>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dirty="0"/>
              <a:t>Organizing a collective and providing continuity</a:t>
            </a:r>
          </a:p>
          <a:p>
            <a:pPr indent="-228600" algn="ctr"/>
            <a:endParaRPr lang="sv-SE" sz="2400" dirty="0"/>
          </a:p>
          <a:p>
            <a:pPr indent="-228600" algn="ctr"/>
            <a:endParaRPr lang="en-US" sz="2400" dirty="0"/>
          </a:p>
        </p:txBody>
      </p:sp>
      <p:pic>
        <p:nvPicPr>
          <p:cNvPr id="48" name="Bild 47" descr="Ruta kontur">
            <a:extLst>
              <a:ext uri="{FF2B5EF4-FFF2-40B4-BE49-F238E27FC236}">
                <a16:creationId xmlns:a16="http://schemas.microsoft.com/office/drawing/2014/main" id="{F4B795AE-4F47-4A0B-A2F9-3D490A89D9F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1455" y="3272400"/>
            <a:ext cx="2138293" cy="2138293"/>
          </a:xfrm>
          <a:prstGeom prst="rect">
            <a:avLst/>
          </a:prstGeom>
        </p:spPr>
      </p:pic>
      <p:pic>
        <p:nvPicPr>
          <p:cNvPr id="49" name="Bild 48" descr="Ruta kontur">
            <a:extLst>
              <a:ext uri="{FF2B5EF4-FFF2-40B4-BE49-F238E27FC236}">
                <a16:creationId xmlns:a16="http://schemas.microsoft.com/office/drawing/2014/main" id="{4A8A6042-1504-432F-9AD8-BE14E47236F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28913" y="3251125"/>
            <a:ext cx="2138293" cy="2138293"/>
          </a:xfrm>
          <a:prstGeom prst="rect">
            <a:avLst/>
          </a:prstGeom>
        </p:spPr>
      </p:pic>
    </p:spTree>
    <p:extLst>
      <p:ext uri="{BB962C8B-B14F-4D97-AF65-F5344CB8AC3E}">
        <p14:creationId xmlns:p14="http://schemas.microsoft.com/office/powerpoint/2010/main" val="29492557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err="1"/>
              <a:t>Roveri</a:t>
            </a:r>
            <a:r>
              <a:rPr lang="en-US" noProof="0" dirty="0"/>
              <a:t> Industrial district</a:t>
            </a:r>
          </a:p>
        </p:txBody>
      </p:sp>
      <p:pic>
        <p:nvPicPr>
          <p:cNvPr id="8" name="image3.png">
            <a:extLst>
              <a:ext uri="{FF2B5EF4-FFF2-40B4-BE49-F238E27FC236}">
                <a16:creationId xmlns:a16="http://schemas.microsoft.com/office/drawing/2014/main" id="{75B91C31-C652-4EEA-A12D-40C0C1A92AC1}"/>
              </a:ext>
            </a:extLst>
          </p:cNvPr>
          <p:cNvPicPr/>
          <p:nvPr/>
        </p:nvPicPr>
        <p:blipFill rotWithShape="1">
          <a:blip r:embed="rId3"/>
          <a:srcRect t="26110" b="10691"/>
          <a:stretch/>
        </p:blipFill>
        <p:spPr>
          <a:xfrm>
            <a:off x="838200" y="1890443"/>
            <a:ext cx="10515600" cy="4286519"/>
          </a:xfrm>
          <a:prstGeom prst="rect">
            <a:avLst/>
          </a:prstGeom>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2B6E18CF-0D1D-4199-A9ED-B8E71CF9A8A4}"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50</a:t>
            </a:fld>
            <a:endParaRPr lang="de-DE"/>
          </a:p>
        </p:txBody>
      </p:sp>
      <p:sp>
        <p:nvSpPr>
          <p:cNvPr id="7" name="Rectangle 6">
            <a:extLst>
              <a:ext uri="{FF2B5EF4-FFF2-40B4-BE49-F238E27FC236}">
                <a16:creationId xmlns:a16="http://schemas.microsoft.com/office/drawing/2014/main" id="{FA7C28B6-7253-478F-8D48-99159FE7093F}"/>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90632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5412608-5E8C-47AD-B95E-BC26ACED0565}"/>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dirty="0" err="1"/>
              <a:t>Macrolotto</a:t>
            </a:r>
            <a:r>
              <a:rPr lang="en-US" noProof="0" dirty="0"/>
              <a:t> of Prato</a:t>
            </a:r>
          </a:p>
        </p:txBody>
      </p:sp>
      <p:sp>
        <p:nvSpPr>
          <p:cNvPr id="3" name="Platshållare för innehåll 2">
            <a:extLst>
              <a:ext uri="{FF2B5EF4-FFF2-40B4-BE49-F238E27FC236}">
                <a16:creationId xmlns:a16="http://schemas.microsoft.com/office/drawing/2014/main" id="{50BCD321-0B16-450D-A1B4-6635FD4ED6D8}"/>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20334CFB-ED97-47D7-946E-9EAAA81237C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51</a:t>
            </a:fld>
            <a:endParaRPr lang="de-DE"/>
          </a:p>
        </p:txBody>
      </p:sp>
      <p:pic>
        <p:nvPicPr>
          <p:cNvPr id="7" name="Google Shape;739;p58">
            <a:extLst>
              <a:ext uri="{FF2B5EF4-FFF2-40B4-BE49-F238E27FC236}">
                <a16:creationId xmlns:a16="http://schemas.microsoft.com/office/drawing/2014/main" id="{89868320-6A99-47A9-8C43-68919D6F183F}"/>
              </a:ext>
            </a:extLst>
          </p:cNvPr>
          <p:cNvPicPr preferRelativeResize="0"/>
          <p:nvPr/>
        </p:nvPicPr>
        <p:blipFill>
          <a:blip r:embed="rId3">
            <a:alphaModFix/>
          </a:blip>
          <a:stretch>
            <a:fillRect/>
          </a:stretch>
        </p:blipFill>
        <p:spPr>
          <a:xfrm>
            <a:off x="3897300" y="1825725"/>
            <a:ext cx="7942476" cy="4690701"/>
          </a:xfrm>
          <a:prstGeom prst="rect">
            <a:avLst/>
          </a:prstGeom>
          <a:noFill/>
          <a:ln>
            <a:noFill/>
          </a:ln>
        </p:spPr>
      </p:pic>
      <p:sp>
        <p:nvSpPr>
          <p:cNvPr id="8" name="Google Shape;744;p58">
            <a:extLst>
              <a:ext uri="{FF2B5EF4-FFF2-40B4-BE49-F238E27FC236}">
                <a16:creationId xmlns:a16="http://schemas.microsoft.com/office/drawing/2014/main" id="{9B1B3C49-56C6-4090-83DE-06BF7BE29CA9}"/>
              </a:ext>
            </a:extLst>
          </p:cNvPr>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 name="Google Shape;745;p58">
            <a:extLst>
              <a:ext uri="{FF2B5EF4-FFF2-40B4-BE49-F238E27FC236}">
                <a16:creationId xmlns:a16="http://schemas.microsoft.com/office/drawing/2014/main" id="{061E438F-7C3F-4B37-8C23-122ECE662E29}"/>
              </a:ext>
            </a:extLst>
          </p:cNvPr>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med" len="med"/>
            <a:tailEnd type="none" w="med" len="med"/>
          </a:ln>
        </p:spPr>
      </p:cxnSp>
      <p:cxnSp>
        <p:nvCxnSpPr>
          <p:cNvPr id="10" name="Google Shape;746;p58">
            <a:extLst>
              <a:ext uri="{FF2B5EF4-FFF2-40B4-BE49-F238E27FC236}">
                <a16:creationId xmlns:a16="http://schemas.microsoft.com/office/drawing/2014/main" id="{1CC6F53D-FCA9-4847-8BD8-53B22E268D82}"/>
              </a:ext>
            </a:extLst>
          </p:cNvPr>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med" len="med"/>
            <a:tailEnd type="none" w="med" len="med"/>
          </a:ln>
        </p:spPr>
      </p:cxnSp>
      <p:cxnSp>
        <p:nvCxnSpPr>
          <p:cNvPr id="11" name="Google Shape;747;p58">
            <a:extLst>
              <a:ext uri="{FF2B5EF4-FFF2-40B4-BE49-F238E27FC236}">
                <a16:creationId xmlns:a16="http://schemas.microsoft.com/office/drawing/2014/main" id="{1071A5B9-416B-4D55-8C08-181F9DF850A0}"/>
              </a:ext>
            </a:extLst>
          </p:cNvPr>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pic>
        <p:nvPicPr>
          <p:cNvPr id="13" name="Google Shape;749;p58">
            <a:extLst>
              <a:ext uri="{FF2B5EF4-FFF2-40B4-BE49-F238E27FC236}">
                <a16:creationId xmlns:a16="http://schemas.microsoft.com/office/drawing/2014/main" id="{F2A20864-0829-49D8-84AD-852FEA1DD661}"/>
              </a:ext>
            </a:extLst>
          </p:cNvPr>
          <p:cNvPicPr preferRelativeResize="0"/>
          <p:nvPr/>
        </p:nvPicPr>
        <p:blipFill>
          <a:blip r:embed="rId4">
            <a:alphaModFix/>
          </a:blip>
          <a:stretch>
            <a:fillRect/>
          </a:stretch>
        </p:blipFill>
        <p:spPr>
          <a:xfrm>
            <a:off x="463000" y="1888679"/>
            <a:ext cx="4392142" cy="2693563"/>
          </a:xfrm>
          <a:prstGeom prst="rect">
            <a:avLst/>
          </a:prstGeom>
          <a:noFill/>
          <a:ln>
            <a:noFill/>
          </a:ln>
        </p:spPr>
      </p:pic>
    </p:spTree>
    <p:extLst>
      <p:ext uri="{BB962C8B-B14F-4D97-AF65-F5344CB8AC3E}">
        <p14:creationId xmlns:p14="http://schemas.microsoft.com/office/powerpoint/2010/main" val="34552705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Oradea Industrial Platforms</a:t>
            </a:r>
          </a:p>
        </p:txBody>
      </p:sp>
      <p:pic>
        <p:nvPicPr>
          <p:cNvPr id="8" name="Picture 3" descr="En bild som visar text, utomhus, kust&#10;&#10;Automatiskt genererad beskrivning">
            <a:extLst>
              <a:ext uri="{FF2B5EF4-FFF2-40B4-BE49-F238E27FC236}">
                <a16:creationId xmlns:a16="http://schemas.microsoft.com/office/drawing/2014/main" id="{39EE94A8-3372-4970-B7A2-BA08F261171C}"/>
              </a:ext>
            </a:extLst>
          </p:cNvPr>
          <p:cNvPicPr>
            <a:picLocks noGrp="1" noChangeAspect="1"/>
          </p:cNvPicPr>
          <p:nvPr>
            <p:ph idx="1"/>
          </p:nvPr>
        </p:nvPicPr>
        <p:blipFill rotWithShape="1">
          <a:blip r:embed="rId3"/>
          <a:srcRect t="21175" b="10602"/>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6B09578E-D2C3-46D8-9EE4-D66A604AC232}"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52</a:t>
            </a:fld>
            <a:endParaRPr lang="de-DE"/>
          </a:p>
        </p:txBody>
      </p:sp>
      <p:sp>
        <p:nvSpPr>
          <p:cNvPr id="7" name="Rectangle 6">
            <a:extLst>
              <a:ext uri="{FF2B5EF4-FFF2-40B4-BE49-F238E27FC236}">
                <a16:creationId xmlns:a16="http://schemas.microsoft.com/office/drawing/2014/main" id="{B4EA8B32-B52D-411B-8143-3C7D77A8A491}"/>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686402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vert="horz" lIns="91440" tIns="45720" rIns="91440" bIns="45720" rtlCol="0" anchor="ctr">
            <a:normAutofit/>
          </a:bodyPr>
          <a:lstStyle/>
          <a:p>
            <a:r>
              <a:rPr lang="en-US" noProof="0" dirty="0"/>
              <a:t>Platform </a:t>
            </a:r>
            <a:r>
              <a:rPr lang="en-US" noProof="0" dirty="0" err="1"/>
              <a:t>Ondernemend</a:t>
            </a:r>
            <a:r>
              <a:rPr lang="en-US" noProof="0" dirty="0"/>
              <a:t> </a:t>
            </a:r>
            <a:r>
              <a:rPr lang="en-US" noProof="0" dirty="0" err="1"/>
              <a:t>Meierijstad</a:t>
            </a:r>
            <a:endParaRPr lang="en-US" noProof="0" dirty="0"/>
          </a:p>
        </p:txBody>
      </p:sp>
      <p:pic>
        <p:nvPicPr>
          <p:cNvPr id="9" name="Afbeelding 3">
            <a:extLst>
              <a:ext uri="{FF2B5EF4-FFF2-40B4-BE49-F238E27FC236}">
                <a16:creationId xmlns:a16="http://schemas.microsoft.com/office/drawing/2014/main" id="{32B2A054-8A46-4BE5-AEB3-FC89ADE7FD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824" b="22824"/>
          <a:stretch/>
        </p:blipFill>
        <p:spPr bwMode="auto">
          <a:xfrm>
            <a:off x="838200" y="1890443"/>
            <a:ext cx="10515600" cy="4286519"/>
          </a:xfrm>
          <a:prstGeom prst="rect">
            <a:avLst/>
          </a:prstGeom>
          <a:noFill/>
          <a:ln>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6B7434D1-202D-4474-AC25-ECF19B5D6C3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vert="horz" lIns="91440" tIns="45720" rIns="91440" bIns="45720" rtlCol="0" anchor="ctr">
            <a:normAutofit/>
          </a:bodyPr>
          <a:lstStyle/>
          <a:p>
            <a:pPr>
              <a:spcAft>
                <a:spcPts val="600"/>
              </a:spcAft>
            </a:pPr>
            <a:fld id="{CD13C9F6-DA1F-4969-8B21-2E803A8A69C8}" type="slidenum">
              <a:rPr lang="de-DE" smtClean="0"/>
              <a:pPr>
                <a:spcAft>
                  <a:spcPts val="600"/>
                </a:spcAft>
              </a:pPr>
              <a:t>53</a:t>
            </a:fld>
            <a:endParaRPr lang="de-DE"/>
          </a:p>
        </p:txBody>
      </p:sp>
      <p:sp>
        <p:nvSpPr>
          <p:cNvPr id="7" name="Rectangle 3">
            <a:extLst>
              <a:ext uri="{FF2B5EF4-FFF2-40B4-BE49-F238E27FC236}">
                <a16:creationId xmlns:a16="http://schemas.microsoft.com/office/drawing/2014/main" id="{17BAC9D5-C865-47FD-AB15-92E1CC0A2FAC}"/>
              </a:ext>
            </a:extLst>
          </p:cNvPr>
          <p:cNvSpPr>
            <a:spLocks noChangeArrowheads="1"/>
          </p:cNvSpPr>
          <p:nvPr/>
        </p:nvSpPr>
        <p:spPr bwMode="auto">
          <a:xfrm>
            <a:off x="839788" y="2057400"/>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fontAlgn="base">
              <a:lnSpc>
                <a:spcPct val="90000"/>
              </a:lnSpc>
              <a:spcBef>
                <a:spcPts val="1000"/>
              </a:spcBef>
              <a:spcAft>
                <a:spcPct val="0"/>
              </a:spcAft>
              <a:buClr>
                <a:srgbClr val="034EA8"/>
              </a:buClr>
              <a:buSzTx/>
              <a:tabLst/>
            </a:pPr>
            <a:endParaRPr lang="de-DE" altLang="en-US" sz="1600" i="1" kern="1200">
              <a:highlight>
                <a:srgbClr val="FFFF00"/>
              </a:highlight>
              <a:latin typeface="Noto Sans" panose="020B0502040504020204" pitchFamily="34" charset="0"/>
              <a:ea typeface="Noto Sans" panose="020B0502040504020204" pitchFamily="34" charset="0"/>
              <a:cs typeface="Noto Sans" panose="020B0502040504020204" pitchFamily="34" charset="0"/>
            </a:endParaRPr>
          </a:p>
        </p:txBody>
      </p:sp>
      <p:sp>
        <p:nvSpPr>
          <p:cNvPr id="8" name="Rectangle 7">
            <a:extLst>
              <a:ext uri="{FF2B5EF4-FFF2-40B4-BE49-F238E27FC236}">
                <a16:creationId xmlns:a16="http://schemas.microsoft.com/office/drawing/2014/main" id="{77F8677D-C74D-4DAC-AAE0-F8DF224AFC70}"/>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719860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58B07763-B34F-4480-BCB4-12100CDC37ED}"/>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182D61CB-B966-4924-9ED3-87C162901C5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54</a:t>
            </a:fld>
            <a:endParaRPr lang="de-DE"/>
          </a:p>
        </p:txBody>
      </p:sp>
      <p:sp>
        <p:nvSpPr>
          <p:cNvPr id="12" name="Title 4">
            <a:extLst>
              <a:ext uri="{FF2B5EF4-FFF2-40B4-BE49-F238E27FC236}">
                <a16:creationId xmlns:a16="http://schemas.microsoft.com/office/drawing/2014/main" id="{0E62E728-3111-4564-BC0E-54976CA2890A}"/>
              </a:ext>
            </a:extLst>
          </p:cNvPr>
          <p:cNvSpPr>
            <a:spLocks noGrp="1"/>
          </p:cNvSpPr>
          <p:nvPr>
            <p:ph type="title"/>
          </p:nvPr>
        </p:nvSpPr>
        <p:spPr>
          <a:xfrm>
            <a:off x="838200" y="1252538"/>
            <a:ext cx="10515600" cy="573087"/>
          </a:xfrm>
        </p:spPr>
        <p:txBody>
          <a:bodyPr>
            <a:normAutofit fontScale="90000"/>
          </a:bodyPr>
          <a:lstStyle/>
          <a:p>
            <a:r>
              <a:rPr lang="en-US" noProof="0" dirty="0"/>
              <a:t>17.000 PV panels (&amp; LED &amp; 5 heat pumps) in </a:t>
            </a:r>
            <a:r>
              <a:rPr lang="en-US" noProof="0" dirty="0" err="1"/>
              <a:t>Wateringen</a:t>
            </a:r>
            <a:endParaRPr lang="en-US" noProof="0" dirty="0"/>
          </a:p>
        </p:txBody>
      </p:sp>
      <p:pic>
        <p:nvPicPr>
          <p:cNvPr id="13" name="Picture 6">
            <a:extLst>
              <a:ext uri="{FF2B5EF4-FFF2-40B4-BE49-F238E27FC236}">
                <a16:creationId xmlns:a16="http://schemas.microsoft.com/office/drawing/2014/main" id="{652429F7-80D9-441A-84AA-80B86B960F30}"/>
              </a:ext>
            </a:extLst>
          </p:cNvPr>
          <p:cNvPicPr>
            <a:picLocks noChangeAspect="1"/>
          </p:cNvPicPr>
          <p:nvPr/>
        </p:nvPicPr>
        <p:blipFill>
          <a:blip r:embed="rId3"/>
          <a:stretch>
            <a:fillRect/>
          </a:stretch>
        </p:blipFill>
        <p:spPr>
          <a:xfrm>
            <a:off x="978292" y="1825625"/>
            <a:ext cx="9571320" cy="4387366"/>
          </a:xfrm>
          <a:prstGeom prst="rect">
            <a:avLst/>
          </a:prstGeom>
        </p:spPr>
      </p:pic>
      <p:sp>
        <p:nvSpPr>
          <p:cNvPr id="7" name="Rectangle 6">
            <a:extLst>
              <a:ext uri="{FF2B5EF4-FFF2-40B4-BE49-F238E27FC236}">
                <a16:creationId xmlns:a16="http://schemas.microsoft.com/office/drawing/2014/main" id="{5E764836-0BD1-4569-AC7B-6FAC8F70B006}"/>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143248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907B733-8D78-4DA7-8DCB-6F81BB7A9011}"/>
              </a:ext>
            </a:extLst>
          </p:cNvPr>
          <p:cNvSpPr>
            <a:spLocks noGrp="1"/>
          </p:cNvSpPr>
          <p:nvPr>
            <p:ph type="title"/>
          </p:nvPr>
        </p:nvSpPr>
        <p:spPr>
          <a:xfrm>
            <a:off x="838200" y="1253017"/>
            <a:ext cx="10515600" cy="572608"/>
          </a:xfrm>
        </p:spPr>
        <p:txBody>
          <a:bodyPr anchor="ctr">
            <a:normAutofit/>
          </a:bodyPr>
          <a:lstStyle/>
          <a:p>
            <a:r>
              <a:rPr lang="en-US" noProof="0" dirty="0"/>
              <a:t>Collective PV purchasing in Amersfoort</a:t>
            </a:r>
          </a:p>
        </p:txBody>
      </p:sp>
      <p:pic>
        <p:nvPicPr>
          <p:cNvPr id="6" name="Picture 7" descr="En bild som visar inomhus, vägg, tak, person&#10;&#10;Automatiskt genererad beskrivning">
            <a:extLst>
              <a:ext uri="{FF2B5EF4-FFF2-40B4-BE49-F238E27FC236}">
                <a16:creationId xmlns:a16="http://schemas.microsoft.com/office/drawing/2014/main" id="{8D602A56-5371-474D-A47C-7754E318B272}"/>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8381" b="7267"/>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8BF6FE40-1E85-4F25-83C1-9E0B38F1E4E7}"/>
              </a:ext>
            </a:extLst>
          </p:cNvPr>
          <p:cNvSpPr>
            <a:spLocks noGrp="1"/>
          </p:cNvSpPr>
          <p:nvPr>
            <p:ph type="dt" sz="half" idx="10"/>
          </p:nvPr>
        </p:nvSpPr>
        <p:spPr>
          <a:xfrm>
            <a:off x="838200" y="6356350"/>
            <a:ext cx="2743200" cy="365125"/>
          </a:xfrm>
        </p:spPr>
        <p:txBody>
          <a:bodyPr anchor="ctr">
            <a:normAutofit/>
          </a:bodyPr>
          <a:lstStyle/>
          <a:p>
            <a:pPr>
              <a:spcAft>
                <a:spcPts val="600"/>
              </a:spcAft>
            </a:pPr>
            <a:fld id="{94AED0B3-0D86-4D8E-802D-AF3CE53A160F}" type="datetime1">
              <a:rPr lang="en-GB" smtClean="0"/>
              <a:t>24/05/2022</a:t>
            </a:fld>
            <a:endParaRPr lang="de-DE"/>
          </a:p>
        </p:txBody>
      </p:sp>
      <p:sp>
        <p:nvSpPr>
          <p:cNvPr id="5" name="Platshållare för bildnummer 4">
            <a:extLst>
              <a:ext uri="{FF2B5EF4-FFF2-40B4-BE49-F238E27FC236}">
                <a16:creationId xmlns:a16="http://schemas.microsoft.com/office/drawing/2014/main" id="{AB47BC98-1B9D-4192-82A4-68F0DB74B6D1}"/>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55</a:t>
            </a:fld>
            <a:endParaRPr lang="de-DE"/>
          </a:p>
        </p:txBody>
      </p:sp>
      <p:sp>
        <p:nvSpPr>
          <p:cNvPr id="7" name="Rectangle 6">
            <a:extLst>
              <a:ext uri="{FF2B5EF4-FFF2-40B4-BE49-F238E27FC236}">
                <a16:creationId xmlns:a16="http://schemas.microsoft.com/office/drawing/2014/main" id="{D98822EA-EEDC-4CEF-A1A6-4C605F852863}"/>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3866371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6B7897-50BC-4151-888D-94C054816E98}"/>
              </a:ext>
            </a:extLst>
          </p:cNvPr>
          <p:cNvSpPr>
            <a:spLocks noGrp="1"/>
          </p:cNvSpPr>
          <p:nvPr>
            <p:ph type="title"/>
          </p:nvPr>
        </p:nvSpPr>
        <p:spPr>
          <a:xfrm>
            <a:off x="838200" y="1253017"/>
            <a:ext cx="10515600" cy="572608"/>
          </a:xfrm>
        </p:spPr>
        <p:txBody>
          <a:bodyPr anchor="ctr">
            <a:normAutofit/>
          </a:bodyPr>
          <a:lstStyle/>
          <a:p>
            <a:r>
              <a:rPr lang="en-US" noProof="0" dirty="0"/>
              <a:t>10.000 m2 PV on Business Park </a:t>
            </a:r>
            <a:r>
              <a:rPr lang="en-US" noProof="0" dirty="0" err="1"/>
              <a:t>IJsselveld</a:t>
            </a:r>
            <a:endParaRPr lang="en-US" noProof="0" dirty="0"/>
          </a:p>
        </p:txBody>
      </p:sp>
      <p:pic>
        <p:nvPicPr>
          <p:cNvPr id="6" name="Picture 3" descr="En bild som visar föremål utomhus, solcell&#10;&#10;Automatiskt genererad beskrivning">
            <a:extLst>
              <a:ext uri="{FF2B5EF4-FFF2-40B4-BE49-F238E27FC236}">
                <a16:creationId xmlns:a16="http://schemas.microsoft.com/office/drawing/2014/main" id="{0284C4D4-5827-4902-B304-51CA8BAC12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874" b="1"/>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A6B7DE3C-9935-42A5-9C36-1DEC691FD76D}"/>
              </a:ext>
            </a:extLst>
          </p:cNvPr>
          <p:cNvSpPr>
            <a:spLocks noGrp="1"/>
          </p:cNvSpPr>
          <p:nvPr>
            <p:ph type="dt" sz="half" idx="10"/>
          </p:nvPr>
        </p:nvSpPr>
        <p:spPr>
          <a:xfrm>
            <a:off x="838200" y="6356350"/>
            <a:ext cx="2743200" cy="365125"/>
          </a:xfrm>
        </p:spPr>
        <p:txBody>
          <a:bodyPr anchor="ctr">
            <a:normAutofit/>
          </a:bodyPr>
          <a:lstStyle/>
          <a:p>
            <a:pPr>
              <a:spcAft>
                <a:spcPts val="600"/>
              </a:spcAft>
            </a:pPr>
            <a:fld id="{814FE905-8696-441E-861A-657911C229B3}" type="datetime1">
              <a:rPr lang="en-GB" smtClean="0"/>
              <a:t>24/05/2022</a:t>
            </a:fld>
            <a:endParaRPr lang="de-DE"/>
          </a:p>
        </p:txBody>
      </p:sp>
      <p:sp>
        <p:nvSpPr>
          <p:cNvPr id="5" name="Platshållare för bildnummer 4">
            <a:extLst>
              <a:ext uri="{FF2B5EF4-FFF2-40B4-BE49-F238E27FC236}">
                <a16:creationId xmlns:a16="http://schemas.microsoft.com/office/drawing/2014/main" id="{6C5B116C-73BD-4475-9451-3BF0837614B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56</a:t>
            </a:fld>
            <a:endParaRPr lang="de-DE"/>
          </a:p>
        </p:txBody>
      </p:sp>
      <p:sp>
        <p:nvSpPr>
          <p:cNvPr id="7" name="Rectangle 6">
            <a:extLst>
              <a:ext uri="{FF2B5EF4-FFF2-40B4-BE49-F238E27FC236}">
                <a16:creationId xmlns:a16="http://schemas.microsoft.com/office/drawing/2014/main" id="{69BD9ECF-BB2F-4190-B2AE-E5C4AB4696CC}"/>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2165467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AF51C93-3E0E-440B-902F-9D4A4517C02E}"/>
              </a:ext>
            </a:extLst>
          </p:cNvPr>
          <p:cNvSpPr>
            <a:spLocks noGrp="1"/>
          </p:cNvSpPr>
          <p:nvPr>
            <p:ph type="title"/>
          </p:nvPr>
        </p:nvSpPr>
        <p:spPr>
          <a:xfrm>
            <a:off x="838200" y="1253017"/>
            <a:ext cx="10515600" cy="572608"/>
          </a:xfrm>
        </p:spPr>
        <p:txBody>
          <a:bodyPr anchor="ctr">
            <a:normAutofit/>
          </a:bodyPr>
          <a:lstStyle/>
          <a:p>
            <a:r>
              <a:rPr lang="en-US" noProof="0" dirty="0"/>
              <a:t>District Heating for new Business Area </a:t>
            </a:r>
            <a:r>
              <a:rPr lang="en-US" noProof="0" dirty="0" err="1"/>
              <a:t>Schoterhoek</a:t>
            </a:r>
            <a:r>
              <a:rPr lang="en-US" noProof="0" dirty="0"/>
              <a:t> II</a:t>
            </a:r>
          </a:p>
        </p:txBody>
      </p:sp>
      <p:pic>
        <p:nvPicPr>
          <p:cNvPr id="6" name="Picture 11">
            <a:extLst>
              <a:ext uri="{FF2B5EF4-FFF2-40B4-BE49-F238E27FC236}">
                <a16:creationId xmlns:a16="http://schemas.microsoft.com/office/drawing/2014/main" id="{327AB489-7E0D-471E-BDE9-4C66894DEF6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55916" y="1890443"/>
            <a:ext cx="6080168" cy="4286519"/>
          </a:xfrm>
          <a:prstGeom prst="rect">
            <a:avLst/>
          </a:prstGeom>
          <a:noFill/>
        </p:spPr>
      </p:pic>
      <p:sp>
        <p:nvSpPr>
          <p:cNvPr id="4" name="Platshållare för datum 3">
            <a:extLst>
              <a:ext uri="{FF2B5EF4-FFF2-40B4-BE49-F238E27FC236}">
                <a16:creationId xmlns:a16="http://schemas.microsoft.com/office/drawing/2014/main" id="{E01C2C7B-F0F1-47BD-B617-1C875D59D342}"/>
              </a:ext>
            </a:extLst>
          </p:cNvPr>
          <p:cNvSpPr>
            <a:spLocks noGrp="1"/>
          </p:cNvSpPr>
          <p:nvPr>
            <p:ph type="dt" sz="half" idx="10"/>
          </p:nvPr>
        </p:nvSpPr>
        <p:spPr>
          <a:xfrm>
            <a:off x="838200" y="6356350"/>
            <a:ext cx="2743200" cy="365125"/>
          </a:xfrm>
        </p:spPr>
        <p:txBody>
          <a:bodyPr anchor="ctr">
            <a:normAutofit/>
          </a:bodyPr>
          <a:lstStyle/>
          <a:p>
            <a:pPr>
              <a:spcAft>
                <a:spcPts val="600"/>
              </a:spcAft>
            </a:pPr>
            <a:fld id="{DB3383CC-2884-4032-B322-8809D1DF47DA}" type="datetime1">
              <a:rPr lang="en-GB" smtClean="0"/>
              <a:t>24/05/2022</a:t>
            </a:fld>
            <a:endParaRPr lang="de-DE"/>
          </a:p>
        </p:txBody>
      </p:sp>
      <p:sp>
        <p:nvSpPr>
          <p:cNvPr id="5" name="Platshållare för bildnummer 4">
            <a:extLst>
              <a:ext uri="{FF2B5EF4-FFF2-40B4-BE49-F238E27FC236}">
                <a16:creationId xmlns:a16="http://schemas.microsoft.com/office/drawing/2014/main" id="{2547CB86-D583-43C0-9316-13A212DCD52B}"/>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57</a:t>
            </a:fld>
            <a:endParaRPr lang="de-DE"/>
          </a:p>
        </p:txBody>
      </p:sp>
      <p:sp>
        <p:nvSpPr>
          <p:cNvPr id="7" name="Rectangle 6">
            <a:extLst>
              <a:ext uri="{FF2B5EF4-FFF2-40B4-BE49-F238E27FC236}">
                <a16:creationId xmlns:a16="http://schemas.microsoft.com/office/drawing/2014/main" id="{A3B704B8-1095-4664-9736-A8EBCABBBEEF}"/>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50524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CEAD4E-E528-4175-BA66-820F26E7B719}"/>
              </a:ext>
            </a:extLst>
          </p:cNvPr>
          <p:cNvSpPr>
            <a:spLocks noGrp="1"/>
          </p:cNvSpPr>
          <p:nvPr>
            <p:ph type="title"/>
          </p:nvPr>
        </p:nvSpPr>
        <p:spPr>
          <a:xfrm>
            <a:off x="838200" y="1253017"/>
            <a:ext cx="10515600" cy="572608"/>
          </a:xfrm>
        </p:spPr>
        <p:txBody>
          <a:bodyPr anchor="ctr">
            <a:normAutofit/>
          </a:bodyPr>
          <a:lstStyle/>
          <a:p>
            <a:r>
              <a:rPr lang="en-US" noProof="0" dirty="0"/>
              <a:t>Heat-cold exchange network in </a:t>
            </a:r>
            <a:r>
              <a:rPr lang="en-US" noProof="0" dirty="0" err="1"/>
              <a:t>Heerhugowaard</a:t>
            </a:r>
            <a:endParaRPr lang="en-US" noProof="0" dirty="0"/>
          </a:p>
        </p:txBody>
      </p:sp>
      <p:pic>
        <p:nvPicPr>
          <p:cNvPr id="6" name="Picture 9">
            <a:extLst>
              <a:ext uri="{FF2B5EF4-FFF2-40B4-BE49-F238E27FC236}">
                <a16:creationId xmlns:a16="http://schemas.microsoft.com/office/drawing/2014/main" id="{E7AEAD2B-7D5A-4FD1-AD80-A6D4DD746F2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14031" y="1890443"/>
            <a:ext cx="8363937" cy="4286519"/>
          </a:xfrm>
          <a:prstGeom prst="rect">
            <a:avLst/>
          </a:prstGeom>
          <a:noFill/>
        </p:spPr>
      </p:pic>
      <p:sp>
        <p:nvSpPr>
          <p:cNvPr id="4" name="Platshållare för datum 3">
            <a:extLst>
              <a:ext uri="{FF2B5EF4-FFF2-40B4-BE49-F238E27FC236}">
                <a16:creationId xmlns:a16="http://schemas.microsoft.com/office/drawing/2014/main" id="{E48C1C93-3B26-4479-9103-4F87ACA02B73}"/>
              </a:ext>
            </a:extLst>
          </p:cNvPr>
          <p:cNvSpPr>
            <a:spLocks noGrp="1"/>
          </p:cNvSpPr>
          <p:nvPr>
            <p:ph type="dt" sz="half" idx="10"/>
          </p:nvPr>
        </p:nvSpPr>
        <p:spPr>
          <a:xfrm>
            <a:off x="838200" y="6356350"/>
            <a:ext cx="2743200" cy="365125"/>
          </a:xfrm>
        </p:spPr>
        <p:txBody>
          <a:bodyPr anchor="ctr">
            <a:normAutofit/>
          </a:bodyPr>
          <a:lstStyle/>
          <a:p>
            <a:pPr>
              <a:spcAft>
                <a:spcPts val="600"/>
              </a:spcAft>
            </a:pPr>
            <a:fld id="{02749CBF-8F7C-4172-A16A-CFCDB5792BE9}" type="datetime1">
              <a:rPr lang="en-GB" smtClean="0"/>
              <a:t>24/05/2022</a:t>
            </a:fld>
            <a:endParaRPr lang="de-DE"/>
          </a:p>
        </p:txBody>
      </p:sp>
      <p:sp>
        <p:nvSpPr>
          <p:cNvPr id="5" name="Platshållare för bildnummer 4">
            <a:extLst>
              <a:ext uri="{FF2B5EF4-FFF2-40B4-BE49-F238E27FC236}">
                <a16:creationId xmlns:a16="http://schemas.microsoft.com/office/drawing/2014/main" id="{FB658874-1B45-4623-901C-491D42ED597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58</a:t>
            </a:fld>
            <a:endParaRPr lang="de-DE"/>
          </a:p>
        </p:txBody>
      </p:sp>
      <p:sp>
        <p:nvSpPr>
          <p:cNvPr id="7" name="Rectangle 6">
            <a:extLst>
              <a:ext uri="{FF2B5EF4-FFF2-40B4-BE49-F238E27FC236}">
                <a16:creationId xmlns:a16="http://schemas.microsoft.com/office/drawing/2014/main" id="{A95CF17F-E72B-428F-A503-02FD0367753A}"/>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530110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Berlin </a:t>
            </a:r>
            <a:r>
              <a:rPr lang="en-US" noProof="0" dirty="0" err="1"/>
              <a:t>Adlershof</a:t>
            </a:r>
            <a:r>
              <a:rPr lang="en-US" noProof="0" dirty="0"/>
              <a:t> Science City</a:t>
            </a:r>
          </a:p>
        </p:txBody>
      </p:sp>
      <p:pic>
        <p:nvPicPr>
          <p:cNvPr id="4" name="Bildobjekt 3">
            <a:extLst>
              <a:ext uri="{FF2B5EF4-FFF2-40B4-BE49-F238E27FC236}">
                <a16:creationId xmlns:a16="http://schemas.microsoft.com/office/drawing/2014/main" id="{31BE483B-4CC8-43A8-8F65-3A11BADEE2A2}"/>
              </a:ext>
            </a:extLst>
          </p:cNvPr>
          <p:cNvPicPr>
            <a:picLocks noChangeAspect="1"/>
          </p:cNvPicPr>
          <p:nvPr/>
        </p:nvPicPr>
        <p:blipFill rotWithShape="1">
          <a:blip r:embed="rId3"/>
          <a:srcRect t="24045" b="6570"/>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8F3B6663-452B-4C0B-97CE-0BC535663F3D}"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59</a:t>
            </a:fld>
            <a:endParaRPr lang="de-DE"/>
          </a:p>
        </p:txBody>
      </p:sp>
      <p:sp>
        <p:nvSpPr>
          <p:cNvPr id="7" name="Rectangle 6">
            <a:extLst>
              <a:ext uri="{FF2B5EF4-FFF2-40B4-BE49-F238E27FC236}">
                <a16:creationId xmlns:a16="http://schemas.microsoft.com/office/drawing/2014/main" id="{DE9B14F2-4A98-49DD-B9D5-1F3FE6112147}"/>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01989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5F41168-130C-4DF1-BBDA-BB0F757AF3C1}"/>
              </a:ext>
            </a:extLst>
          </p:cNvPr>
          <p:cNvSpPr>
            <a:spLocks noGrp="1"/>
          </p:cNvSpPr>
          <p:nvPr>
            <p:ph type="title"/>
          </p:nvPr>
        </p:nvSpPr>
        <p:spPr>
          <a:xfrm>
            <a:off x="838200" y="977444"/>
            <a:ext cx="10515600" cy="572608"/>
          </a:xfrm>
        </p:spPr>
        <p:txBody>
          <a:bodyPr/>
          <a:lstStyle/>
          <a:p>
            <a:r>
              <a:rPr lang="en-US" dirty="0"/>
              <a:t>Content</a:t>
            </a:r>
          </a:p>
        </p:txBody>
      </p:sp>
      <p:sp>
        <p:nvSpPr>
          <p:cNvPr id="6" name="Content Placeholder 5">
            <a:extLst>
              <a:ext uri="{FF2B5EF4-FFF2-40B4-BE49-F238E27FC236}">
                <a16:creationId xmlns:a16="http://schemas.microsoft.com/office/drawing/2014/main" id="{6AA447DA-454A-4DDD-BAE7-168E06AC722D}"/>
              </a:ext>
            </a:extLst>
          </p:cNvPr>
          <p:cNvSpPr>
            <a:spLocks noGrp="1"/>
          </p:cNvSpPr>
          <p:nvPr>
            <p:ph idx="1"/>
          </p:nvPr>
        </p:nvSpPr>
        <p:spPr>
          <a:xfrm>
            <a:off x="963461" y="1631457"/>
            <a:ext cx="8388928" cy="4249099"/>
          </a:xfrm>
        </p:spPr>
        <p:txBody>
          <a:bodyPr>
            <a:noAutofit/>
          </a:bodyPr>
          <a:lstStyle/>
          <a:p>
            <a:pPr marL="514350" indent="-514350">
              <a:lnSpc>
                <a:spcPct val="100000"/>
              </a:lnSpc>
              <a:spcBef>
                <a:spcPts val="600"/>
              </a:spcBef>
              <a:spcAft>
                <a:spcPts val="600"/>
              </a:spcAft>
              <a:buFont typeface="+mj-lt"/>
              <a:buAutoNum type="arabicPeriod"/>
            </a:pPr>
            <a:r>
              <a:rPr lang="en-US" sz="2400" dirty="0"/>
              <a:t>Generic and motivational needs of SMEs</a:t>
            </a:r>
          </a:p>
          <a:p>
            <a:pPr marL="514350" indent="-514350">
              <a:lnSpc>
                <a:spcPct val="100000"/>
              </a:lnSpc>
              <a:spcBef>
                <a:spcPts val="600"/>
              </a:spcBef>
              <a:spcAft>
                <a:spcPts val="600"/>
              </a:spcAft>
              <a:buFont typeface="+mj-lt"/>
              <a:buAutoNum type="arabicPeriod"/>
            </a:pPr>
            <a:r>
              <a:rPr lang="en-US" sz="2400" dirty="0"/>
              <a:t>Creating continuous motivation</a:t>
            </a:r>
          </a:p>
          <a:p>
            <a:pPr marL="1200150" lvl="1" indent="-514350">
              <a:lnSpc>
                <a:spcPct val="100000"/>
              </a:lnSpc>
              <a:spcBef>
                <a:spcPts val="600"/>
              </a:spcBef>
              <a:spcAft>
                <a:spcPts val="600"/>
              </a:spcAft>
            </a:pPr>
            <a:r>
              <a:rPr lang="en-US" sz="2400" dirty="0"/>
              <a:t>Creating relevant services and activities</a:t>
            </a:r>
          </a:p>
          <a:p>
            <a:pPr marL="1200150" lvl="1" indent="-514350">
              <a:lnSpc>
                <a:spcPct val="100000"/>
              </a:lnSpc>
              <a:spcBef>
                <a:spcPts val="600"/>
              </a:spcBef>
              <a:spcAft>
                <a:spcPts val="600"/>
              </a:spcAft>
            </a:pPr>
            <a:r>
              <a:rPr lang="en-US" sz="2400" dirty="0"/>
              <a:t>Demonstrating benefits of the collective approach</a:t>
            </a:r>
          </a:p>
          <a:p>
            <a:pPr marL="1200150" lvl="1" indent="-514350">
              <a:lnSpc>
                <a:spcPct val="100000"/>
              </a:lnSpc>
              <a:spcBef>
                <a:spcPts val="600"/>
              </a:spcBef>
              <a:spcAft>
                <a:spcPts val="600"/>
              </a:spcAft>
            </a:pPr>
            <a:r>
              <a:rPr lang="en-US" sz="2400" dirty="0"/>
              <a:t>Involving experienced and knowledgeable stakeholders </a:t>
            </a:r>
          </a:p>
          <a:p>
            <a:pPr marL="514350" indent="-514350">
              <a:lnSpc>
                <a:spcPct val="100000"/>
              </a:lnSpc>
              <a:spcBef>
                <a:spcPts val="600"/>
              </a:spcBef>
              <a:spcAft>
                <a:spcPts val="600"/>
              </a:spcAft>
              <a:buFont typeface="+mj-lt"/>
              <a:buAutoNum type="arabicPeriod"/>
            </a:pPr>
            <a:r>
              <a:rPr lang="en-US" sz="2400" dirty="0"/>
              <a:t>Monitoring and following up</a:t>
            </a:r>
          </a:p>
        </p:txBody>
      </p:sp>
      <p:sp>
        <p:nvSpPr>
          <p:cNvPr id="2" name="Date Placeholder 1">
            <a:extLst>
              <a:ext uri="{FF2B5EF4-FFF2-40B4-BE49-F238E27FC236}">
                <a16:creationId xmlns:a16="http://schemas.microsoft.com/office/drawing/2014/main" id="{870E2CF3-184E-438E-8B86-E5F11CBCAA27}"/>
              </a:ext>
            </a:extLst>
          </p:cNvPr>
          <p:cNvSpPr>
            <a:spLocks noGrp="1"/>
          </p:cNvSpPr>
          <p:nvPr>
            <p:ph type="dt" sz="half" idx="10"/>
          </p:nvPr>
        </p:nvSpPr>
        <p:spPr/>
        <p:txBody>
          <a:bodyPr/>
          <a:lstStyle/>
          <a:p>
            <a:fld id="{347EFCB3-6BC9-47E8-9764-41109306A417}" type="datetime1">
              <a:rPr lang="en-GB" smtClean="0"/>
              <a:t>24/05/2022</a:t>
            </a:fld>
            <a:endParaRPr lang="de-DE"/>
          </a:p>
        </p:txBody>
      </p:sp>
      <p:sp>
        <p:nvSpPr>
          <p:cNvPr id="3" name="Slide Number Placeholder 2">
            <a:extLst>
              <a:ext uri="{FF2B5EF4-FFF2-40B4-BE49-F238E27FC236}">
                <a16:creationId xmlns:a16="http://schemas.microsoft.com/office/drawing/2014/main" id="{1955CF55-1BE5-4E8D-9435-22368D6E9B34}"/>
              </a:ext>
            </a:extLst>
          </p:cNvPr>
          <p:cNvSpPr>
            <a:spLocks noGrp="1"/>
          </p:cNvSpPr>
          <p:nvPr>
            <p:ph type="sldNum" sz="quarter" idx="11"/>
          </p:nvPr>
        </p:nvSpPr>
        <p:spPr/>
        <p:txBody>
          <a:bodyPr/>
          <a:lstStyle/>
          <a:p>
            <a:fld id="{CD13C9F6-DA1F-4969-8B21-2E803A8A69C8}" type="slidenum">
              <a:rPr lang="de-DE" smtClean="0"/>
              <a:t>6</a:t>
            </a:fld>
            <a:endParaRPr lang="de-DE" dirty="0"/>
          </a:p>
        </p:txBody>
      </p:sp>
      <p:sp>
        <p:nvSpPr>
          <p:cNvPr id="7" name="Rectangle 6">
            <a:extLst>
              <a:ext uri="{FF2B5EF4-FFF2-40B4-BE49-F238E27FC236}">
                <a16:creationId xmlns:a16="http://schemas.microsoft.com/office/drawing/2014/main" id="{E2F6AF32-7A72-44A4-8EF7-F460592C9388}"/>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857507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3932237" cy="1600200"/>
          </a:xfrm>
        </p:spPr>
        <p:txBody>
          <a:bodyPr anchor="b">
            <a:normAutofit/>
          </a:bodyPr>
          <a:lstStyle/>
          <a:p>
            <a:r>
              <a:rPr lang="en-US" noProof="0" dirty="0"/>
              <a:t>Null Emission </a:t>
            </a:r>
            <a:r>
              <a:rPr lang="en-US" noProof="0" dirty="0" err="1"/>
              <a:t>Motzener</a:t>
            </a:r>
            <a:r>
              <a:rPr lang="en-US" noProof="0" dirty="0"/>
              <a:t> </a:t>
            </a:r>
            <a:r>
              <a:rPr lang="en-US" noProof="0" dirty="0" err="1"/>
              <a:t>straße</a:t>
            </a:r>
            <a:endParaRPr lang="en-US" noProof="0"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4E572F44-40CA-48CF-9EF3-5D477CE34EC7}"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60</a:t>
            </a:fld>
            <a:endParaRPr lang="de-DE"/>
          </a:p>
        </p:txBody>
      </p:sp>
      <p:grpSp>
        <p:nvGrpSpPr>
          <p:cNvPr id="12" name="Grupp 11">
            <a:extLst>
              <a:ext uri="{FF2B5EF4-FFF2-40B4-BE49-F238E27FC236}">
                <a16:creationId xmlns:a16="http://schemas.microsoft.com/office/drawing/2014/main" id="{057A26FC-B4F6-44C9-A249-60B4A9A775A6}"/>
              </a:ext>
            </a:extLst>
          </p:cNvPr>
          <p:cNvGrpSpPr/>
          <p:nvPr/>
        </p:nvGrpSpPr>
        <p:grpSpPr>
          <a:xfrm>
            <a:off x="2032000" y="1337388"/>
            <a:ext cx="6548729" cy="4183221"/>
            <a:chOff x="2032000" y="1337388"/>
            <a:chExt cx="6548729" cy="4183221"/>
          </a:xfrm>
        </p:grpSpPr>
        <p:sp>
          <p:nvSpPr>
            <p:cNvPr id="13" name="Frihandsfigur: Form 12">
              <a:extLst>
                <a:ext uri="{FF2B5EF4-FFF2-40B4-BE49-F238E27FC236}">
                  <a16:creationId xmlns:a16="http://schemas.microsoft.com/office/drawing/2014/main" id="{D749C2BF-B49F-477F-A624-E423DA31964A}"/>
                </a:ext>
              </a:extLst>
            </p:cNvPr>
            <p:cNvSpPr/>
            <p:nvPr/>
          </p:nvSpPr>
          <p:spPr>
            <a:xfrm>
              <a:off x="3598265" y="3936842"/>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Charging stations, e- vehicles, Energy Efficiency Weeks</a:t>
              </a:r>
            </a:p>
          </p:txBody>
        </p:sp>
        <p:sp>
          <p:nvSpPr>
            <p:cNvPr id="15" name="Sexhörning 14" descr="Polisbil med röda ljus på natten">
              <a:extLst>
                <a:ext uri="{FF2B5EF4-FFF2-40B4-BE49-F238E27FC236}">
                  <a16:creationId xmlns:a16="http://schemas.microsoft.com/office/drawing/2014/main" id="{A1BFE73A-290C-492B-876F-276BD8B347B8}"/>
                </a:ext>
              </a:extLst>
            </p:cNvPr>
            <p:cNvSpPr/>
            <p:nvPr/>
          </p:nvSpPr>
          <p:spPr>
            <a:xfrm>
              <a:off x="2032000" y="3075935"/>
              <a:ext cx="1845056" cy="1583767"/>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l="-10000" r="-10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ihandsfigur: Form 16">
              <a:extLst>
                <a:ext uri="{FF2B5EF4-FFF2-40B4-BE49-F238E27FC236}">
                  <a16:creationId xmlns:a16="http://schemas.microsoft.com/office/drawing/2014/main" id="{0E41CEE5-1767-40F9-843E-ED97C8ECB0BB}"/>
                </a:ext>
              </a:extLst>
            </p:cNvPr>
            <p:cNvSpPr/>
            <p:nvPr/>
          </p:nvSpPr>
          <p:spPr>
            <a:xfrm>
              <a:off x="5162905" y="306380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Zero emission ambition – climate neutrality in 2050</a:t>
              </a:r>
            </a:p>
          </p:txBody>
        </p:sp>
        <p:sp>
          <p:nvSpPr>
            <p:cNvPr id="19" name="Sexhörning 18" descr="Arbetare i fabriken som undersöker stor stålutrustning">
              <a:extLst>
                <a:ext uri="{FF2B5EF4-FFF2-40B4-BE49-F238E27FC236}">
                  <a16:creationId xmlns:a16="http://schemas.microsoft.com/office/drawing/2014/main" id="{9F6FC50D-2D89-403B-B990-E69F000F90BD}"/>
                </a:ext>
              </a:extLst>
            </p:cNvPr>
            <p:cNvSpPr/>
            <p:nvPr/>
          </p:nvSpPr>
          <p:spPr>
            <a:xfrm>
              <a:off x="6735673" y="3934332"/>
              <a:ext cx="1845056" cy="1583767"/>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14000" r="-14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Frihandsfigur: Form 20">
              <a:extLst>
                <a:ext uri="{FF2B5EF4-FFF2-40B4-BE49-F238E27FC236}">
                  <a16:creationId xmlns:a16="http://schemas.microsoft.com/office/drawing/2014/main" id="{4669A327-8598-489A-9C10-F272AF9EB806}"/>
                </a:ext>
              </a:extLst>
            </p:cNvPr>
            <p:cNvSpPr/>
            <p:nvPr/>
          </p:nvSpPr>
          <p:spPr>
            <a:xfrm>
              <a:off x="3598265" y="2210426"/>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Enterprise association as Trusted Partner</a:t>
              </a:r>
            </a:p>
          </p:txBody>
        </p:sp>
        <p:sp>
          <p:nvSpPr>
            <p:cNvPr id="23" name="Sexhörning 22" descr="Earth from outer space">
              <a:extLst>
                <a:ext uri="{FF2B5EF4-FFF2-40B4-BE49-F238E27FC236}">
                  <a16:creationId xmlns:a16="http://schemas.microsoft.com/office/drawing/2014/main" id="{8546706F-4EA3-484A-B19A-577DB40324FC}"/>
                </a:ext>
              </a:extLst>
            </p:cNvPr>
            <p:cNvSpPr/>
            <p:nvPr/>
          </p:nvSpPr>
          <p:spPr>
            <a:xfrm>
              <a:off x="5162905" y="1337388"/>
              <a:ext cx="1845056" cy="1583767"/>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l="-26000" r="-26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Frihandsfigur: Form 24">
              <a:extLst>
                <a:ext uri="{FF2B5EF4-FFF2-40B4-BE49-F238E27FC236}">
                  <a16:creationId xmlns:a16="http://schemas.microsoft.com/office/drawing/2014/main" id="{BF2DB531-0DC3-4C45-92B1-C7B6D8DEE6C5}"/>
                </a:ext>
              </a:extLst>
            </p:cNvPr>
            <p:cNvSpPr/>
            <p:nvPr/>
          </p:nvSpPr>
          <p:spPr>
            <a:xfrm>
              <a:off x="6735673" y="220791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Business and industrial area</a:t>
              </a:r>
            </a:p>
          </p:txBody>
        </p:sp>
      </p:grpSp>
      <p:sp>
        <p:nvSpPr>
          <p:cNvPr id="14" name="Rectangle 13">
            <a:extLst>
              <a:ext uri="{FF2B5EF4-FFF2-40B4-BE49-F238E27FC236}">
                <a16:creationId xmlns:a16="http://schemas.microsoft.com/office/drawing/2014/main" id="{E9FEBACA-4767-42DC-A3C4-536FDA85D4EA}"/>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929696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innehåll 6" descr="En bild som visar himmel, utomhus&#10;&#10;Automatiskt genererad beskrivning">
            <a:extLst>
              <a:ext uri="{FF2B5EF4-FFF2-40B4-BE49-F238E27FC236}">
                <a16:creationId xmlns:a16="http://schemas.microsoft.com/office/drawing/2014/main" id="{590050FF-56FB-4E4A-930B-FC674C5418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04703" y="1009387"/>
            <a:ext cx="8270771" cy="5346963"/>
          </a:xfrm>
        </p:spPr>
      </p:pic>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2104703" y="739731"/>
            <a:ext cx="3774987" cy="1600200"/>
          </a:xfrm>
        </p:spPr>
        <p:txBody>
          <a:bodyPr/>
          <a:lstStyle/>
          <a:p>
            <a:r>
              <a:rPr lang="en-US" noProof="0" dirty="0"/>
              <a:t>“Together” – it works!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CEDDF69C-B3C6-4D44-8262-50F5361DF38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61</a:t>
            </a:fld>
            <a:endParaRPr lang="de-DE"/>
          </a:p>
        </p:txBody>
      </p:sp>
      <p:sp>
        <p:nvSpPr>
          <p:cNvPr id="11" name="Platshållare för text 3">
            <a:extLst>
              <a:ext uri="{FF2B5EF4-FFF2-40B4-BE49-F238E27FC236}">
                <a16:creationId xmlns:a16="http://schemas.microsoft.com/office/drawing/2014/main" id="{D28C2473-9BA2-4AC5-A94F-77EBD7D6E4D4}"/>
              </a:ext>
            </a:extLst>
          </p:cNvPr>
          <p:cNvSpPr txBox="1">
            <a:spLocks/>
          </p:cNvSpPr>
          <p:nvPr/>
        </p:nvSpPr>
        <p:spPr>
          <a:xfrm>
            <a:off x="2209800" y="4226729"/>
            <a:ext cx="3932237" cy="1600200"/>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l" defTabSz="914400" rtl="0" eaLnBrk="1" latinLnBrk="0" hangingPunct="1">
              <a:lnSpc>
                <a:spcPct val="90000"/>
              </a:lnSpc>
              <a:spcBef>
                <a:spcPts val="500"/>
              </a:spcBef>
              <a:buClr>
                <a:srgbClr val="034EA8"/>
              </a:buClr>
              <a:buFont typeface="Arial" panose="020B0604020202020204" pitchFamily="34" charset="0"/>
              <a:buNone/>
              <a:defRPr sz="1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l" defTabSz="914400" rtl="0" eaLnBrk="1" latinLnBrk="0" hangingPunct="1">
              <a:lnSpc>
                <a:spcPct val="90000"/>
              </a:lnSpc>
              <a:spcBef>
                <a:spcPts val="500"/>
              </a:spcBef>
              <a:buClr>
                <a:srgbClr val="034EA8"/>
              </a:buClr>
              <a:buFont typeface="Arial" panose="020B0604020202020204" pitchFamily="34" charset="0"/>
              <a:buNone/>
              <a:defRPr sz="12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sv-SE" sz="2600" dirty="0" err="1"/>
              <a:t>Example</a:t>
            </a:r>
            <a:r>
              <a:rPr lang="sv-SE" sz="2600" dirty="0"/>
              <a:t>:</a:t>
            </a:r>
          </a:p>
          <a:p>
            <a:endParaRPr lang="sv-SE" sz="2600" dirty="0"/>
          </a:p>
          <a:p>
            <a:r>
              <a:rPr lang="sv-SE" sz="2600" dirty="0"/>
              <a:t>Energy </a:t>
            </a:r>
            <a:r>
              <a:rPr lang="sv-SE" sz="2600" dirty="0" err="1"/>
              <a:t>Efficiency</a:t>
            </a:r>
            <a:r>
              <a:rPr lang="sv-SE" sz="2600" dirty="0"/>
              <a:t> </a:t>
            </a:r>
            <a:r>
              <a:rPr lang="sv-SE" sz="2600" dirty="0" err="1"/>
              <a:t>Networks</a:t>
            </a:r>
            <a:r>
              <a:rPr lang="sv-SE" sz="2600" dirty="0"/>
              <a:t> in Sweden</a:t>
            </a:r>
            <a:endParaRPr lang="sv-SE" sz="2400" dirty="0"/>
          </a:p>
          <a:p>
            <a:pPr marL="742950" lvl="1" indent="-285750">
              <a:buFont typeface="Arial" panose="020B0604020202020204" pitchFamily="34" charset="0"/>
              <a:buChar char="•"/>
            </a:pPr>
            <a:endParaRPr lang="sv-SE" sz="2400" dirty="0"/>
          </a:p>
        </p:txBody>
      </p:sp>
      <p:sp>
        <p:nvSpPr>
          <p:cNvPr id="8" name="Rectangle 7">
            <a:extLst>
              <a:ext uri="{FF2B5EF4-FFF2-40B4-BE49-F238E27FC236}">
                <a16:creationId xmlns:a16="http://schemas.microsoft.com/office/drawing/2014/main" id="{1672266F-5C8F-44C1-ABE1-A0DCB5B7A141}"/>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45263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FE2F5040-EB12-4146-85A0-D40A3F617B4C}"/>
              </a:ext>
            </a:extLst>
          </p:cNvPr>
          <p:cNvSpPr>
            <a:spLocks noGrp="1"/>
          </p:cNvSpPr>
          <p:nvPr>
            <p:ph type="dt" sz="half" idx="10"/>
          </p:nvPr>
        </p:nvSpPr>
        <p:spPr/>
        <p:txBody>
          <a:bodyPr/>
          <a:lstStyle/>
          <a:p>
            <a:fld id="{320154F4-C0FF-4232-9313-CFDAFD1C4606}" type="datetime1">
              <a:rPr lang="en-GB" smtClean="0"/>
              <a:t>24/05/2022</a:t>
            </a:fld>
            <a:endParaRPr lang="de-DE"/>
          </a:p>
        </p:txBody>
      </p:sp>
      <p:sp>
        <p:nvSpPr>
          <p:cNvPr id="5" name="Platshållare för bildnummer 4">
            <a:extLst>
              <a:ext uri="{FF2B5EF4-FFF2-40B4-BE49-F238E27FC236}">
                <a16:creationId xmlns:a16="http://schemas.microsoft.com/office/drawing/2014/main" id="{BC2991A4-6C49-40FB-B516-9F8D7C39FAE3}"/>
              </a:ext>
            </a:extLst>
          </p:cNvPr>
          <p:cNvSpPr>
            <a:spLocks noGrp="1"/>
          </p:cNvSpPr>
          <p:nvPr>
            <p:ph type="sldNum" sz="quarter" idx="11"/>
          </p:nvPr>
        </p:nvSpPr>
        <p:spPr/>
        <p:txBody>
          <a:bodyPr/>
          <a:lstStyle/>
          <a:p>
            <a:fld id="{CD13C9F6-DA1F-4969-8B21-2E803A8A69C8}" type="slidenum">
              <a:rPr lang="de-DE" smtClean="0"/>
              <a:t>7</a:t>
            </a:fld>
            <a:endParaRPr lang="de-DE"/>
          </a:p>
        </p:txBody>
      </p:sp>
      <p:pic>
        <p:nvPicPr>
          <p:cNvPr id="15" name="Platshållare för innehåll 14" descr="Möte med hel fyllning">
            <a:extLst>
              <a:ext uri="{FF2B5EF4-FFF2-40B4-BE49-F238E27FC236}">
                <a16:creationId xmlns:a16="http://schemas.microsoft.com/office/drawing/2014/main" id="{4C22CF13-89FF-4BA8-A3BA-015F95DC386A}"/>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8083" y="1745673"/>
            <a:ext cx="4738253" cy="4738253"/>
          </a:xfrm>
        </p:spPr>
      </p:pic>
      <p:sp>
        <p:nvSpPr>
          <p:cNvPr id="18" name="Rubrik 1">
            <a:extLst>
              <a:ext uri="{FF2B5EF4-FFF2-40B4-BE49-F238E27FC236}">
                <a16:creationId xmlns:a16="http://schemas.microsoft.com/office/drawing/2014/main" id="{2818512F-C2C4-4762-9630-472F33EDF5DF}"/>
              </a:ext>
            </a:extLst>
          </p:cNvPr>
          <p:cNvSpPr>
            <a:spLocks noGrp="1"/>
          </p:cNvSpPr>
          <p:nvPr>
            <p:ph type="title"/>
          </p:nvPr>
        </p:nvSpPr>
        <p:spPr>
          <a:xfrm>
            <a:off x="1223499" y="840192"/>
            <a:ext cx="10193484" cy="572608"/>
          </a:xfrm>
        </p:spPr>
        <p:txBody>
          <a:bodyPr/>
          <a:lstStyle/>
          <a:p>
            <a:r>
              <a:rPr lang="en-US" dirty="0"/>
              <a:t>Who are we?</a:t>
            </a:r>
          </a:p>
        </p:txBody>
      </p:sp>
      <p:grpSp>
        <p:nvGrpSpPr>
          <p:cNvPr id="7" name="Gruppieren 9">
            <a:extLst>
              <a:ext uri="{FF2B5EF4-FFF2-40B4-BE49-F238E27FC236}">
                <a16:creationId xmlns:a16="http://schemas.microsoft.com/office/drawing/2014/main" id="{F1182E88-23A7-456D-9FC6-753963DA6F42}"/>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C98B26DB-E1E1-4B3F-9A95-6F4D6050DC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Sprechblase: oval 13">
              <a:extLst>
                <a:ext uri="{FF2B5EF4-FFF2-40B4-BE49-F238E27FC236}">
                  <a16:creationId xmlns:a16="http://schemas.microsoft.com/office/drawing/2014/main" id="{4D579F91-1382-4B06-8E6C-9AC532645A4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Rubrik 1">
            <a:extLst>
              <a:ext uri="{FF2B5EF4-FFF2-40B4-BE49-F238E27FC236}">
                <a16:creationId xmlns:a16="http://schemas.microsoft.com/office/drawing/2014/main" id="{3A4DCEB2-72C3-4FF4-A982-26ECC7D0E7D6}"/>
              </a:ext>
            </a:extLst>
          </p:cNvPr>
          <p:cNvSpPr txBox="1">
            <a:spLocks/>
          </p:cNvSpPr>
          <p:nvPr/>
        </p:nvSpPr>
        <p:spPr>
          <a:xfrm>
            <a:off x="8324850" y="2993927"/>
            <a:ext cx="3202132" cy="2367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r>
              <a:rPr lang="sv-SE" err="1"/>
              <a:t>Trusted</a:t>
            </a:r>
            <a:r>
              <a:rPr lang="sv-SE"/>
              <a:t> partners for SMEs</a:t>
            </a:r>
          </a:p>
        </p:txBody>
      </p:sp>
      <p:sp>
        <p:nvSpPr>
          <p:cNvPr id="2" name="Rektangel 1">
            <a:extLst>
              <a:ext uri="{FF2B5EF4-FFF2-40B4-BE49-F238E27FC236}">
                <a16:creationId xmlns:a16="http://schemas.microsoft.com/office/drawing/2014/main" id="{1D3F5826-31A3-40E0-98DD-7D147596BD9F}"/>
              </a:ext>
            </a:extLst>
          </p:cNvPr>
          <p:cNvSpPr/>
          <p:nvPr/>
        </p:nvSpPr>
        <p:spPr>
          <a:xfrm>
            <a:off x="1223499" y="1745673"/>
            <a:ext cx="1782937" cy="18565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Insert your own picture and contact info</a:t>
            </a:r>
          </a:p>
        </p:txBody>
      </p:sp>
      <p:sp>
        <p:nvSpPr>
          <p:cNvPr id="11" name="Rectangle 10">
            <a:extLst>
              <a:ext uri="{FF2B5EF4-FFF2-40B4-BE49-F238E27FC236}">
                <a16:creationId xmlns:a16="http://schemas.microsoft.com/office/drawing/2014/main" id="{08471C10-9D90-48EC-92AC-0C7BCB7FC7A7}"/>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19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E0FC22-2C7D-47B7-87E1-36F8705663FC}"/>
              </a:ext>
            </a:extLst>
          </p:cNvPr>
          <p:cNvSpPr>
            <a:spLocks noGrp="1"/>
          </p:cNvSpPr>
          <p:nvPr>
            <p:ph type="title"/>
          </p:nvPr>
        </p:nvSpPr>
        <p:spPr/>
        <p:txBody>
          <a:bodyPr>
            <a:normAutofit/>
          </a:bodyPr>
          <a:lstStyle/>
          <a:p>
            <a:r>
              <a:rPr lang="en-US" dirty="0"/>
              <a:t>Local SME energy collective and its key stakeholders </a:t>
            </a:r>
          </a:p>
        </p:txBody>
      </p:sp>
      <p:sp>
        <p:nvSpPr>
          <p:cNvPr id="3" name="Platshållare för datum 2">
            <a:extLst>
              <a:ext uri="{FF2B5EF4-FFF2-40B4-BE49-F238E27FC236}">
                <a16:creationId xmlns:a16="http://schemas.microsoft.com/office/drawing/2014/main" id="{43833CB9-1494-45B9-A733-9F026910609A}"/>
              </a:ext>
            </a:extLst>
          </p:cNvPr>
          <p:cNvSpPr>
            <a:spLocks noGrp="1"/>
          </p:cNvSpPr>
          <p:nvPr>
            <p:ph type="dt" sz="half" idx="10"/>
          </p:nvPr>
        </p:nvSpPr>
        <p:spPr/>
        <p:txBody>
          <a:bodyPr/>
          <a:lstStyle/>
          <a:p>
            <a:fld id="{350FA224-69F3-4747-A3BA-A0FA9E9472BE}" type="datetime1">
              <a:rPr lang="en-GB" smtClean="0"/>
              <a:t>24/05/2022</a:t>
            </a:fld>
            <a:endParaRPr lang="de-DE" dirty="0"/>
          </a:p>
        </p:txBody>
      </p:sp>
      <p:sp>
        <p:nvSpPr>
          <p:cNvPr id="4" name="Platshållare för bildnummer 3">
            <a:extLst>
              <a:ext uri="{FF2B5EF4-FFF2-40B4-BE49-F238E27FC236}">
                <a16:creationId xmlns:a16="http://schemas.microsoft.com/office/drawing/2014/main" id="{97E5DF35-02A6-4C93-A6E6-CF02D5255DD9}"/>
              </a:ext>
            </a:extLst>
          </p:cNvPr>
          <p:cNvSpPr>
            <a:spLocks noGrp="1"/>
          </p:cNvSpPr>
          <p:nvPr>
            <p:ph type="sldNum" sz="quarter" idx="11"/>
          </p:nvPr>
        </p:nvSpPr>
        <p:spPr/>
        <p:txBody>
          <a:bodyPr/>
          <a:lstStyle/>
          <a:p>
            <a:fld id="{CD13C9F6-DA1F-4969-8B21-2E803A8A69C8}" type="slidenum">
              <a:rPr lang="de-DE" smtClean="0"/>
              <a:pPr/>
              <a:t>8</a:t>
            </a:fld>
            <a:endParaRPr lang="de-DE" dirty="0"/>
          </a:p>
        </p:txBody>
      </p:sp>
      <p:pic>
        <p:nvPicPr>
          <p:cNvPr id="47" name="Bildobjekt 46">
            <a:extLst>
              <a:ext uri="{FF2B5EF4-FFF2-40B4-BE49-F238E27FC236}">
                <a16:creationId xmlns:a16="http://schemas.microsoft.com/office/drawing/2014/main" id="{5F248E7B-A61A-4905-A172-6FBBA6DEB79D}"/>
              </a:ext>
            </a:extLst>
          </p:cNvPr>
          <p:cNvPicPr>
            <a:picLocks noChangeAspect="1"/>
          </p:cNvPicPr>
          <p:nvPr/>
        </p:nvPicPr>
        <p:blipFill>
          <a:blip r:embed="rId3"/>
          <a:stretch>
            <a:fillRect/>
          </a:stretch>
        </p:blipFill>
        <p:spPr>
          <a:xfrm>
            <a:off x="2786003" y="1963628"/>
            <a:ext cx="5969307" cy="4254719"/>
          </a:xfrm>
          <a:prstGeom prst="rect">
            <a:avLst/>
          </a:prstGeom>
        </p:spPr>
      </p:pic>
    </p:spTree>
    <p:extLst>
      <p:ext uri="{BB962C8B-B14F-4D97-AF65-F5344CB8AC3E}">
        <p14:creationId xmlns:p14="http://schemas.microsoft.com/office/powerpoint/2010/main" val="664691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5A89A64-D467-4BCF-B85F-1C2C396EFBDD}"/>
              </a:ext>
            </a:extLst>
          </p:cNvPr>
          <p:cNvSpPr>
            <a:spLocks noGrp="1"/>
          </p:cNvSpPr>
          <p:nvPr>
            <p:ph idx="1"/>
          </p:nvPr>
        </p:nvSpPr>
        <p:spPr>
          <a:xfrm>
            <a:off x="573629" y="825344"/>
            <a:ext cx="3157621" cy="544513"/>
          </a:xfrm>
        </p:spPr>
        <p:txBody>
          <a:bodyPr>
            <a:normAutofit/>
          </a:bodyPr>
          <a:lstStyle/>
          <a:p>
            <a:r>
              <a:rPr lang="en-US" dirty="0">
                <a:solidFill>
                  <a:schemeClr val="accent1"/>
                </a:solidFill>
              </a:rPr>
              <a:t>Work together to</a:t>
            </a:r>
          </a:p>
        </p:txBody>
      </p:sp>
      <p:sp>
        <p:nvSpPr>
          <p:cNvPr id="4" name="Platshållare för datum 3">
            <a:extLst>
              <a:ext uri="{FF2B5EF4-FFF2-40B4-BE49-F238E27FC236}">
                <a16:creationId xmlns:a16="http://schemas.microsoft.com/office/drawing/2014/main" id="{0F904849-26F5-4AA2-9839-D5DC573C36E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4438ED-31CB-4E8C-91DD-B23E3F90D599}" type="datetime1">
              <a:rPr kumimoji="0" lang="en-GB"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t>24/05/2022</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5" name="Platshållare för bildnummer 4">
            <a:extLst>
              <a:ext uri="{FF2B5EF4-FFF2-40B4-BE49-F238E27FC236}">
                <a16:creationId xmlns:a16="http://schemas.microsoft.com/office/drawing/2014/main" id="{FA0BF1D0-738D-4EDB-850E-D63E59168FF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3C9F6-DA1F-4969-8B21-2E803A8A69C8}" type="slidenum">
              <a:rPr kumimoji="0" lang="de-DE"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18" name="Pil: höger 17">
            <a:extLst>
              <a:ext uri="{FF2B5EF4-FFF2-40B4-BE49-F238E27FC236}">
                <a16:creationId xmlns:a16="http://schemas.microsoft.com/office/drawing/2014/main" id="{3C1E1FF7-F3EF-4744-8AD8-6294B1FD436C}"/>
              </a:ext>
            </a:extLst>
          </p:cNvPr>
          <p:cNvSpPr/>
          <p:nvPr/>
        </p:nvSpPr>
        <p:spPr>
          <a:xfrm>
            <a:off x="1880265" y="1587076"/>
            <a:ext cx="8813114" cy="2704270"/>
          </a:xfrm>
          <a:prstGeom prst="rightArrow">
            <a:avLst/>
          </a:prstGeom>
          <a:solidFill>
            <a:schemeClr val="bg1">
              <a:lumMod val="95000"/>
            </a:schemeClr>
          </a:solidFill>
          <a:ln>
            <a:solidFill>
              <a:schemeClr val="tx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2" name="Frihandsfigur: Form 21">
            <a:extLst>
              <a:ext uri="{FF2B5EF4-FFF2-40B4-BE49-F238E27FC236}">
                <a16:creationId xmlns:a16="http://schemas.microsoft.com/office/drawing/2014/main" id="{3057E2E5-9E62-4E4E-B8A7-4C2380C02CCB}"/>
              </a:ext>
            </a:extLst>
          </p:cNvPr>
          <p:cNvSpPr/>
          <p:nvPr/>
        </p:nvSpPr>
        <p:spPr>
          <a:xfrm>
            <a:off x="7431677"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75000"/>
                  </a:schemeClr>
                </a:solidFill>
                <a:effectLst/>
                <a:uLnTx/>
                <a:uFillTx/>
                <a:latin typeface="Calibri" panose="020F0502020204030204"/>
                <a:ea typeface="+mn-ea"/>
                <a:cs typeface="+mn-cs"/>
              </a:rPr>
              <a:t>Develop your local network</a:t>
            </a:r>
          </a:p>
        </p:txBody>
      </p:sp>
      <p:sp>
        <p:nvSpPr>
          <p:cNvPr id="23" name="Frihandsfigur: Form 22">
            <a:extLst>
              <a:ext uri="{FF2B5EF4-FFF2-40B4-BE49-F238E27FC236}">
                <a16:creationId xmlns:a16="http://schemas.microsoft.com/office/drawing/2014/main" id="{62F568A4-EB0B-4638-8EA3-DE35338BE86B}"/>
              </a:ext>
            </a:extLst>
          </p:cNvPr>
          <p:cNvSpPr/>
          <p:nvPr/>
        </p:nvSpPr>
        <p:spPr>
          <a:xfrm>
            <a:off x="9523449" y="2703989"/>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a:ln>
                  <a:noFill/>
                </a:ln>
                <a:solidFill>
                  <a:schemeClr val="bg1">
                    <a:lumMod val="75000"/>
                  </a:schemeClr>
                </a:solidFill>
                <a:effectLst/>
                <a:uLnTx/>
                <a:uFillTx/>
                <a:latin typeface="Calibri" panose="020F0502020204030204"/>
                <a:ea typeface="+mn-ea"/>
                <a:cs typeface="+mn-cs"/>
              </a:rPr>
              <a:t>Set long-term organizational structure</a:t>
            </a:r>
          </a:p>
        </p:txBody>
      </p:sp>
      <p:sp>
        <p:nvSpPr>
          <p:cNvPr id="19" name="Frihandsfigur: Form 18">
            <a:extLst>
              <a:ext uri="{FF2B5EF4-FFF2-40B4-BE49-F238E27FC236}">
                <a16:creationId xmlns:a16="http://schemas.microsoft.com/office/drawing/2014/main" id="{57C272C3-AD09-4E3F-89CF-02B23FA47224}"/>
              </a:ext>
            </a:extLst>
          </p:cNvPr>
          <p:cNvSpPr/>
          <p:nvPr/>
        </p:nvSpPr>
        <p:spPr>
          <a:xfrm>
            <a:off x="1156358"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75000"/>
                  </a:schemeClr>
                </a:solidFill>
                <a:effectLst/>
                <a:uLnTx/>
                <a:uFillTx/>
                <a:latin typeface="Calibri" panose="020F0502020204030204"/>
                <a:ea typeface="+mn-ea"/>
                <a:cs typeface="+mn-cs"/>
              </a:rPr>
              <a:t>Set your ambition</a:t>
            </a:r>
          </a:p>
        </p:txBody>
      </p:sp>
      <p:sp>
        <p:nvSpPr>
          <p:cNvPr id="20" name="Frihandsfigur: Form 19">
            <a:extLst>
              <a:ext uri="{FF2B5EF4-FFF2-40B4-BE49-F238E27FC236}">
                <a16:creationId xmlns:a16="http://schemas.microsoft.com/office/drawing/2014/main" id="{D97BFD0F-0398-4463-9FB2-25B8A1E0540B}"/>
              </a:ext>
            </a:extLst>
          </p:cNvPr>
          <p:cNvSpPr/>
          <p:nvPr/>
        </p:nvSpPr>
        <p:spPr>
          <a:xfrm>
            <a:off x="3248131"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75000"/>
                  </a:schemeClr>
                </a:solidFill>
                <a:effectLst/>
                <a:uLnTx/>
                <a:uFillTx/>
                <a:latin typeface="Calibri" panose="020F0502020204030204"/>
                <a:ea typeface="+mn-ea"/>
                <a:cs typeface="+mn-cs"/>
              </a:rPr>
              <a:t>Define the services and activities you want to offer</a:t>
            </a:r>
          </a:p>
        </p:txBody>
      </p:sp>
      <p:sp>
        <p:nvSpPr>
          <p:cNvPr id="21" name="Frihandsfigur: Form 20">
            <a:extLst>
              <a:ext uri="{FF2B5EF4-FFF2-40B4-BE49-F238E27FC236}">
                <a16:creationId xmlns:a16="http://schemas.microsoft.com/office/drawing/2014/main" id="{CF7C46E2-A79E-40E8-8FBA-7C92D55244D7}"/>
              </a:ext>
            </a:extLst>
          </p:cNvPr>
          <p:cNvSpPr/>
          <p:nvPr/>
        </p:nvSpPr>
        <p:spPr>
          <a:xfrm>
            <a:off x="5339904"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chemeClr val="tx1"/>
                </a:solidFill>
                <a:effectLst/>
                <a:uLnTx/>
                <a:uFillTx/>
                <a:latin typeface="Calibri" panose="020F0502020204030204"/>
                <a:ea typeface="+mn-ea"/>
                <a:cs typeface="+mn-cs"/>
              </a:rPr>
              <a:t>Motivate SMEs to participate</a:t>
            </a:r>
          </a:p>
        </p:txBody>
      </p:sp>
      <p:grpSp>
        <p:nvGrpSpPr>
          <p:cNvPr id="16" name="Grupp 15">
            <a:extLst>
              <a:ext uri="{FF2B5EF4-FFF2-40B4-BE49-F238E27FC236}">
                <a16:creationId xmlns:a16="http://schemas.microsoft.com/office/drawing/2014/main" id="{8185FAF5-FAC5-4902-AA95-B6657D684C63}"/>
              </a:ext>
            </a:extLst>
          </p:cNvPr>
          <p:cNvGrpSpPr/>
          <p:nvPr/>
        </p:nvGrpSpPr>
        <p:grpSpPr>
          <a:xfrm>
            <a:off x="1880265" y="3861813"/>
            <a:ext cx="8813114" cy="2704270"/>
            <a:chOff x="1903124" y="3445729"/>
            <a:chExt cx="7635117" cy="1695126"/>
          </a:xfrm>
        </p:grpSpPr>
        <p:sp>
          <p:nvSpPr>
            <p:cNvPr id="9" name="Pil: höger 8">
              <a:extLst>
                <a:ext uri="{FF2B5EF4-FFF2-40B4-BE49-F238E27FC236}">
                  <a16:creationId xmlns:a16="http://schemas.microsoft.com/office/drawing/2014/main" id="{39B95E9D-319A-4729-9F60-16B3A52A5188}"/>
                </a:ext>
              </a:extLst>
            </p:cNvPr>
            <p:cNvSpPr/>
            <p:nvPr/>
          </p:nvSpPr>
          <p:spPr>
            <a:xfrm>
              <a:off x="1903124" y="3445729"/>
              <a:ext cx="7635117" cy="1695126"/>
            </a:xfrm>
            <a:prstGeom prst="rightArrow">
              <a:avLst/>
            </a:prstGeom>
            <a:ln>
              <a:solidFill>
                <a:schemeClr val="accent6"/>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textruta 14">
              <a:extLst>
                <a:ext uri="{FF2B5EF4-FFF2-40B4-BE49-F238E27FC236}">
                  <a16:creationId xmlns:a16="http://schemas.microsoft.com/office/drawing/2014/main" id="{9F6AA70B-24F0-441E-A0C6-3FC2DCF2C7CE}"/>
                </a:ext>
              </a:extLst>
            </p:cNvPr>
            <p:cNvSpPr txBox="1"/>
            <p:nvPr/>
          </p:nvSpPr>
          <p:spPr>
            <a:xfrm>
              <a:off x="2027382" y="3914750"/>
              <a:ext cx="7317657" cy="2700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1" dirty="0">
                  <a:solidFill>
                    <a:srgbClr val="000000"/>
                  </a:solidFill>
                  <a:latin typeface="Calibri" panose="020F0502020204030204"/>
                </a:rPr>
                <a:t>Plan, design</a:t>
              </a:r>
              <a:r>
                <a:rPr kumimoji="0" lang="en-GB" sz="2200" b="1" i="0" u="none" strike="noStrike" kern="1200" cap="none" spc="0" normalizeH="0" baseline="0" noProof="0" dirty="0">
                  <a:ln>
                    <a:noFill/>
                  </a:ln>
                  <a:solidFill>
                    <a:srgbClr val="000000"/>
                  </a:solidFill>
                  <a:effectLst/>
                  <a:uLnTx/>
                  <a:uFillTx/>
                  <a:latin typeface="Calibri" panose="020F0502020204030204"/>
                  <a:ea typeface="+mn-ea"/>
                  <a:cs typeface="+mn-cs"/>
                </a:rPr>
                <a:t> and carry out activities</a:t>
              </a:r>
            </a:p>
          </p:txBody>
        </p:sp>
      </p:grpSp>
      <p:sp>
        <p:nvSpPr>
          <p:cNvPr id="28" name="textruta 27">
            <a:extLst>
              <a:ext uri="{FF2B5EF4-FFF2-40B4-BE49-F238E27FC236}">
                <a16:creationId xmlns:a16="http://schemas.microsoft.com/office/drawing/2014/main" id="{AA375147-FBF6-4AC5-AF09-05506321F82D}"/>
              </a:ext>
            </a:extLst>
          </p:cNvPr>
          <p:cNvSpPr txBox="1"/>
          <p:nvPr/>
        </p:nvSpPr>
        <p:spPr>
          <a:xfrm>
            <a:off x="2002792" y="2242965"/>
            <a:ext cx="84466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1" u="none" strike="noStrike" kern="1200" cap="none" spc="0" normalizeH="0" baseline="0" noProof="0" dirty="0">
                <a:ln>
                  <a:noFill/>
                </a:ln>
                <a:solidFill>
                  <a:schemeClr val="bg1">
                    <a:lumMod val="65000"/>
                  </a:schemeClr>
                </a:solidFill>
                <a:effectLst/>
                <a:uLnTx/>
                <a:uFillTx/>
                <a:latin typeface="Calibri" panose="020F0502020204030204"/>
                <a:ea typeface="+mn-ea"/>
                <a:cs typeface="+mn-cs"/>
              </a:rPr>
              <a:t>Define scope and organization of your activities and stakeholders</a:t>
            </a:r>
          </a:p>
        </p:txBody>
      </p:sp>
      <p:pic>
        <p:nvPicPr>
          <p:cNvPr id="17" name="Bild 16" descr="Växla med hel fyllning">
            <a:extLst>
              <a:ext uri="{FF2B5EF4-FFF2-40B4-BE49-F238E27FC236}">
                <a16:creationId xmlns:a16="http://schemas.microsoft.com/office/drawing/2014/main" id="{A518351D-7E3F-493B-9FE8-29E6A6CE20D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6751" y="3395446"/>
            <a:ext cx="1536350" cy="1536350"/>
          </a:xfrm>
          <a:prstGeom prst="rect">
            <a:avLst/>
          </a:prstGeom>
        </p:spPr>
      </p:pic>
      <p:pic>
        <p:nvPicPr>
          <p:cNvPr id="24" name="Bild 23" descr="Växla med hel fyllning">
            <a:extLst>
              <a:ext uri="{FF2B5EF4-FFF2-40B4-BE49-F238E27FC236}">
                <a16:creationId xmlns:a16="http://schemas.microsoft.com/office/drawing/2014/main" id="{01915609-D168-469E-8AF8-636D0166CE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9776" y="3410885"/>
            <a:ext cx="1536350" cy="1536350"/>
          </a:xfrm>
          <a:prstGeom prst="rect">
            <a:avLst/>
          </a:prstGeom>
        </p:spPr>
      </p:pic>
      <p:pic>
        <p:nvPicPr>
          <p:cNvPr id="25" name="Bild 24" descr="Växla med hel fyllning">
            <a:extLst>
              <a:ext uri="{FF2B5EF4-FFF2-40B4-BE49-F238E27FC236}">
                <a16:creationId xmlns:a16="http://schemas.microsoft.com/office/drawing/2014/main" id="{6CE2D529-90C5-4BE9-A3C2-1D081E8FB7A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0954" y="3392576"/>
            <a:ext cx="1536350" cy="1536350"/>
          </a:xfrm>
          <a:prstGeom prst="rect">
            <a:avLst/>
          </a:prstGeom>
        </p:spPr>
      </p:pic>
      <p:pic>
        <p:nvPicPr>
          <p:cNvPr id="27" name="Bild 26" descr="Växla med hel fyllning">
            <a:extLst>
              <a:ext uri="{FF2B5EF4-FFF2-40B4-BE49-F238E27FC236}">
                <a16:creationId xmlns:a16="http://schemas.microsoft.com/office/drawing/2014/main" id="{A0E1A0BC-BDEC-46A2-93F5-22EB0B8697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4133" y="3410885"/>
            <a:ext cx="1536350" cy="1536350"/>
          </a:xfrm>
          <a:prstGeom prst="rect">
            <a:avLst/>
          </a:prstGeom>
        </p:spPr>
      </p:pic>
      <p:sp>
        <p:nvSpPr>
          <p:cNvPr id="32" name="textruta 31">
            <a:extLst>
              <a:ext uri="{FF2B5EF4-FFF2-40B4-BE49-F238E27FC236}">
                <a16:creationId xmlns:a16="http://schemas.microsoft.com/office/drawing/2014/main" id="{1CB5C6C7-9BBA-44A7-BEFD-DF0BA3BC8986}"/>
              </a:ext>
            </a:extLst>
          </p:cNvPr>
          <p:cNvSpPr txBox="1"/>
          <p:nvPr/>
        </p:nvSpPr>
        <p:spPr>
          <a:xfrm>
            <a:off x="2023693" y="5150235"/>
            <a:ext cx="7985939" cy="687881"/>
          </a:xfrm>
          <a:prstGeom prst="rect">
            <a:avLst/>
          </a:prstGeom>
          <a:noFill/>
        </p:spPr>
        <p:txBody>
          <a:bodyPr wrap="square">
            <a:spAutoFit/>
          </a:bodyPr>
          <a:lstStyle/>
          <a:p>
            <a:pPr marL="285750" marR="0" lvl="0" indent="-285750" defTabSz="9779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GB" sz="1800" i="0" u="none" strike="noStrike" kern="1200" cap="none" spc="0" normalizeH="0" baseline="0" noProof="0" dirty="0">
                <a:ln>
                  <a:noFill/>
                </a:ln>
                <a:solidFill>
                  <a:srgbClr val="000000">
                    <a:lumMod val="65000"/>
                    <a:lumOff val="35000"/>
                  </a:srgbClr>
                </a:solidFill>
                <a:effectLst/>
                <a:uLnTx/>
                <a:uFillTx/>
                <a:latin typeface="Calibri" panose="020F0502020204030204"/>
                <a:ea typeface="+mn-ea"/>
                <a:cs typeface="+mn-cs"/>
              </a:rPr>
              <a:t>Relevant services and activities based on the needs of the SMEs</a:t>
            </a:r>
          </a:p>
          <a:p>
            <a:pPr marL="285750" marR="0" lvl="0" indent="-285750" defTabSz="9779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GB" dirty="0">
                <a:solidFill>
                  <a:srgbClr val="000000">
                    <a:lumMod val="65000"/>
                    <a:lumOff val="35000"/>
                  </a:srgbClr>
                </a:solidFill>
                <a:latin typeface="Calibri" panose="020F0502020204030204"/>
              </a:rPr>
              <a:t>C</a:t>
            </a:r>
            <a:r>
              <a:rPr lang="en-GB" dirty="0">
                <a:solidFill>
                  <a:srgbClr val="000000">
                    <a:lumMod val="65000"/>
                    <a:lumOff val="35000"/>
                  </a:srgbClr>
                </a:solidFill>
              </a:rPr>
              <a:t>ollective approach to create motivation</a:t>
            </a:r>
            <a:endParaRPr kumimoji="0" lang="en-GB" sz="1800" i="0" u="none" strike="noStrike" kern="1200" cap="none" spc="0" normalizeH="0" baseline="0" noProof="0" dirty="0">
              <a:ln>
                <a:noFill/>
              </a:ln>
              <a:solidFill>
                <a:srgbClr val="000000">
                  <a:lumMod val="65000"/>
                  <a:lumOff val="35000"/>
                </a:srgbClr>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76DA3B6B-612E-4EC5-BA94-836156E6A32F}"/>
              </a:ext>
            </a:extLst>
          </p:cNvPr>
          <p:cNvSpPr/>
          <p:nvPr/>
        </p:nvSpPr>
        <p:spPr>
          <a:xfrm>
            <a:off x="11353800" y="634428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37310316"/>
      </p:ext>
    </p:extLst>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Gear at SME.pptx" id="{2466CD2E-B096-4247-B2C9-C9529DD77C41}" vid="{8F670339-F07E-49FD-9FED-80AD3D761F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20fcec41-f85f-4e4a-baed-46c3f55a210f">
      <UserInfo>
        <DisplayName>Jessica Johansson</DisplayName>
        <AccountId>135</AccountId>
        <AccountType/>
      </UserInfo>
      <UserInfo>
        <DisplayName>Ingrid Nyström</DisplayName>
        <AccountId>22</AccountId>
        <AccountType/>
      </UserInfo>
      <UserInfo>
        <DisplayName>Elin  Svensson</DisplayName>
        <AccountId>24</AccountId>
        <AccountType/>
      </UserInfo>
    </SharedWithUsers>
    <TNOC_ClusterName xmlns="2f6a910d-138e-42c1-8e8a-320c1b7cf3f7">H2020 Gear @ SME</TNOC_ClusterName>
    <TNOC_ClusterId xmlns="2f6a910d-138e-42c1-8e8a-320c1b7cf3f7">060.39963</TNOC_ClusterId>
    <cf581d8792c646118aad2c2c4ecdfa8c xmlns="20fcec41-f85f-4e4a-baed-46c3f55a210f">
      <Terms xmlns="http://schemas.microsoft.com/office/infopath/2007/PartnerControls"/>
    </cf581d8792c646118aad2c2c4ecdfa8c>
    <TaxCatchAll xmlns="20fcec41-f85f-4e4a-baed-46c3f55a210f">
      <Value>5</Value>
      <Value>1</Value>
    </TaxCatchAll>
    <lca20d149a844688b6abf34073d5c21d xmlns="20fcec41-f85f-4e4a-baed-46c3f55a210f">
      <Terms xmlns="http://schemas.microsoft.com/office/infopath/2007/PartnerControls"/>
    </lca20d149a844688b6abf34073d5c21d>
    <bac4ab11065f4f6c809c820c57e320e5 xmlns="20fcec41-f85f-4e4a-baed-46c3f55a210f">
      <Terms xmlns="http://schemas.microsoft.com/office/infopath/2007/PartnerControls"/>
    </bac4ab11065f4f6c809c820c57e320e5>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20fcec41-f85f-4e4a-baed-46c3f55a210f">YTR3EE4ESRNX-1564339760-6061</_dlc_DocId>
    <_dlc_DocIdUrl xmlns="20fcec41-f85f-4e4a-baed-46c3f55a210f">
      <Url>https://365tno.sharepoint.com/teams/P060.39963/_layouts/15/DocIdRedir.aspx?ID=YTR3EE4ESRNX-1564339760-6061</Url>
      <Description>YTR3EE4ESRNX-1564339760-6061</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99BC6E3-6F68-4D82-A086-CAE0C3C0AE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fcec41-f85f-4e4a-baed-46c3f55a210f"/>
    <ds:schemaRef ds:uri="2f6a910d-138e-42c1-8e8a-320c1b7cf3f7"/>
    <ds:schemaRef ds:uri="3e7e99e2-84f1-4bc6-ad05-842ea9081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298D42-A310-4A1C-BBB9-44AA3567C02A}">
  <ds:schemaRefs>
    <ds:schemaRef ds:uri="http://schemas.microsoft.com/sharepoint/v3/contenttype/forms"/>
  </ds:schemaRefs>
</ds:datastoreItem>
</file>

<file path=customXml/itemProps3.xml><?xml version="1.0" encoding="utf-8"?>
<ds:datastoreItem xmlns:ds="http://schemas.openxmlformats.org/officeDocument/2006/customXml" ds:itemID="{A92D8B03-84C2-4EB8-8012-90F455648D5E}">
  <ds:schemaRefs>
    <ds:schemaRef ds:uri="http://schemas.microsoft.com/office/infopath/2007/PartnerControls"/>
    <ds:schemaRef ds:uri="http://www.w3.org/XML/1998/namespace"/>
    <ds:schemaRef ds:uri="20fcec41-f85f-4e4a-baed-46c3f55a210f"/>
    <ds:schemaRef ds:uri="2f6a910d-138e-42c1-8e8a-320c1b7cf3f7"/>
    <ds:schemaRef ds:uri="http://purl.org/dc/elements/1.1/"/>
    <ds:schemaRef ds:uri="3e7e99e2-84f1-4bc6-ad05-842ea90814d1"/>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9F73544D-9CFE-4007-9BB7-0B601E76DA1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4866</TotalTime>
  <Words>11428</Words>
  <Application>Microsoft Office PowerPoint</Application>
  <PresentationFormat>Widescreen</PresentationFormat>
  <Paragraphs>1068</Paragraphs>
  <Slides>61</Slides>
  <Notes>61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Arial Narrow</vt:lpstr>
      <vt:lpstr>Calibri</vt:lpstr>
      <vt:lpstr>Calibri Light</vt:lpstr>
      <vt:lpstr>Lato</vt:lpstr>
      <vt:lpstr>MetaNormal-Roman</vt:lpstr>
      <vt:lpstr>Noto Sans</vt:lpstr>
      <vt:lpstr>Symbol</vt:lpstr>
      <vt:lpstr>Office Theme</vt:lpstr>
      <vt:lpstr>Important to think of when you prepare for this training (1/2)</vt:lpstr>
      <vt:lpstr>Important to think of when you prepare for this training (2/2)</vt:lpstr>
      <vt:lpstr>Messages to convey on this training</vt:lpstr>
      <vt:lpstr>Establishing Energy Collectives  Defining activities in a collective approach</vt:lpstr>
      <vt:lpstr>Saving energy together: Establishing Energy Collectives</vt:lpstr>
      <vt:lpstr>Content</vt:lpstr>
      <vt:lpstr>Who are we?</vt:lpstr>
      <vt:lpstr>Local SME energy collective and its key stakeholders </vt:lpstr>
      <vt:lpstr>PowerPoint Presentation</vt:lpstr>
      <vt:lpstr>Four types of collective services and activities</vt:lpstr>
      <vt:lpstr>Generic and motivational needs of SMEs</vt:lpstr>
      <vt:lpstr>The collective activities …  … that help saving energy together!</vt:lpstr>
      <vt:lpstr>Collective approach to help overcome barriers</vt:lpstr>
      <vt:lpstr>PowerPoint Presentation</vt:lpstr>
      <vt:lpstr>Main barriers that SMEs overcome</vt:lpstr>
      <vt:lpstr>General motivation </vt:lpstr>
      <vt:lpstr>What does the beneficiary/the buyer want? </vt:lpstr>
      <vt:lpstr>The value of an energy efficiency project:</vt:lpstr>
      <vt:lpstr>Creating continuous motivation</vt:lpstr>
      <vt:lpstr>Creating relevant services and activities</vt:lpstr>
      <vt:lpstr>Recommendations </vt:lpstr>
      <vt:lpstr> Get to know the SMEs/group(s) of SMEs! </vt:lpstr>
      <vt:lpstr>Creating continuous motivation</vt:lpstr>
      <vt:lpstr>Four types of collective activities and services</vt:lpstr>
      <vt:lpstr>Example of services and activities in specific</vt:lpstr>
      <vt:lpstr>How can barriers be overcome by Networking and knowledge building activities?</vt:lpstr>
      <vt:lpstr>Designing a network meeting for motivation -  elements to include</vt:lpstr>
      <vt:lpstr>Examples of themes/topics for one or several meetings</vt:lpstr>
      <vt:lpstr>How can barriers be overcome by Coordinated support to SMEs? One example</vt:lpstr>
      <vt:lpstr>How can barriers be overcome by Collective energy projects? One example</vt:lpstr>
      <vt:lpstr>How can barriers be overcome by  Internal and external communication?</vt:lpstr>
      <vt:lpstr>Demonstrating benefits of the collective approach</vt:lpstr>
      <vt:lpstr>Involving experienced and knowledgeable stakeholders</vt:lpstr>
      <vt:lpstr>Motivating SMEs Collective activities and their benefits</vt:lpstr>
      <vt:lpstr>Example: SMEs that struggle with financing of investments</vt:lpstr>
      <vt:lpstr>Tips and tricks for increasing the motivation</vt:lpstr>
      <vt:lpstr>Monitoring and following up</vt:lpstr>
      <vt:lpstr>Purpose of the monitoring</vt:lpstr>
      <vt:lpstr>Monitoring and following up </vt:lpstr>
      <vt:lpstr>Setting objectives</vt:lpstr>
      <vt:lpstr>Defining KPIs - examples</vt:lpstr>
      <vt:lpstr>Collecting data</vt:lpstr>
      <vt:lpstr>Verification and key take-aways</vt:lpstr>
      <vt:lpstr>Questions &amp; Feedback</vt:lpstr>
      <vt:lpstr>PowerPoint Presentation</vt:lpstr>
      <vt:lpstr>Main source of information</vt:lpstr>
      <vt:lpstr>Example: Barriers for microgeneration in SMEs</vt:lpstr>
      <vt:lpstr>Example: Drivers for microgeneration in SMEs</vt:lpstr>
      <vt:lpstr>How to identify relevant barriers &amp; drivers of the SMEs</vt:lpstr>
      <vt:lpstr>Roveri Industrial district</vt:lpstr>
      <vt:lpstr>Macrolotto of Prato</vt:lpstr>
      <vt:lpstr>Oradea Industrial Platforms</vt:lpstr>
      <vt:lpstr>Platform Ondernemend Meierijstad</vt:lpstr>
      <vt:lpstr>17.000 PV panels (&amp; LED &amp; 5 heat pumps) in Wateringen</vt:lpstr>
      <vt:lpstr>Collective PV purchasing in Amersfoort</vt:lpstr>
      <vt:lpstr>10.000 m2 PV on Business Park IJsselveld</vt:lpstr>
      <vt:lpstr>District Heating for new Business Area Schoterhoek II</vt:lpstr>
      <vt:lpstr>Heat-cold exchange network in Heerhugowaard</vt:lpstr>
      <vt:lpstr>Berlin Adlershof Science City</vt:lpstr>
      <vt:lpstr>Null Emission Motzener straße</vt:lpstr>
      <vt:lpstr>“Together” – it works!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Brüning-Pfeiffer, Anna</dc:creator>
  <cp:lastModifiedBy>Cox, E.P. (Evie)</cp:lastModifiedBy>
  <cp:revision>128</cp:revision>
  <cp:lastPrinted>2022-01-31T12:25:53Z</cp:lastPrinted>
  <dcterms:created xsi:type="dcterms:W3CDTF">2020-12-02T13:23:48Z</dcterms:created>
  <dcterms:modified xsi:type="dcterms:W3CDTF">2022-05-24T14:53:39Z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0x010100A35317DCC28344A7B82488658A034A5C0100BB56C1FCB425E542A9558D1DA173B4CA</vt:lpwstr>
  </property>
  <property fmtid="{D5CDD505-2E9C-101B-9397-08002B2CF9AE}" pid="3" name="TNOC_DocumentClassification">
    <vt:lpwstr>5;#TNO Internal|1a23c89f-ef54-4907-86fd-8242403ff722</vt:lpwstr>
  </property>
  <property fmtid="{D5CDD505-2E9C-101B-9397-08002B2CF9AE}" pid="4" name="TNOC_ClusterType">
    <vt:lpwstr>1;#Project|fa11c4c9-105f-402c-bb40-9a56b4989397</vt:lpwstr>
  </property>
  <property fmtid="{D5CDD505-2E9C-101B-9397-08002B2CF9AE}" pid="5" name="_dlc_DocIdItemGuid">
    <vt:lpwstr>d36f8c0b-8fda-4412-b673-5d033008b917</vt:lpwstr>
  </property>
  <property fmtid="{D5CDD505-2E9C-101B-9397-08002B2CF9AE}" pid="6" name="TNOC_DocumentType">
    <vt:lpwstr/>
  </property>
  <property fmtid="{D5CDD505-2E9C-101B-9397-08002B2CF9AE}" pid="7" name="TNOC_DocumentCategory">
    <vt:lpwstr/>
  </property>
  <property fmtid="{D5CDD505-2E9C-101B-9397-08002B2CF9AE}" pid="8" name="TNOC_DocumentSetType">
    <vt:lpwstr/>
  </property>
</Properties>
</file>